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0" r:id="rId4"/>
    <p:sldId id="265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2" r:id="rId18"/>
    <p:sldId id="26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9145C-331B-4BCB-ADD0-95EBB26F5857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86DC7-8DFF-4A47-988D-D71C57DA9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49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136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58609C6-9345-45D7-A54E-C0546B1C4196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95A0-3F68-4D21-A1E0-C7C583E661B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C1F9-1432-464F-91EB-B5354E489FD0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43CE-98D9-4F3F-ACED-F1BC00D16C7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E68A-112D-4ECA-AE1F-FAE052DF671E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C0FD8-484B-46F0-929C-F527228B1A58}" type="datetime1">
              <a:rPr lang="en-US" smtClean="0"/>
              <a:t>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D942-EEC6-40D5-8EF8-E7CED594E622}" type="datetime1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2C9F-6A15-4575-8DCD-DBC74BF602D1}" type="datetime1">
              <a:rPr lang="en-US" smtClean="0"/>
              <a:t>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072F-A630-4581-9EB1-1BFB2FC96F31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6A9F-6061-4015-9205-4D184B0BEEA9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083782-17C5-4A67-829F-C080A90F0FB4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中小学校新冠肺炎防控</a:t>
            </a: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技术方案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国务院联防联控机制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2020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F44E0-E79A-492D-A8BD-F63CDA2ECB3B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112808"/>
            <a:ext cx="10257691" cy="385066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开学后应做到以下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加强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物体表面清洁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消毒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保持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教室、宿舍、图书馆、餐厅等场所环境整洁卫生，每天定期消毒并记录。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对门把手、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水龙头等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高频接触表面，可用有效氯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250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500mg/L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的含氯消毒剂进行擦拭，也可采用消毒湿巾进行擦拭。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66741"/>
            <a:ext cx="4114800" cy="365125"/>
          </a:xfrm>
        </p:spPr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173787"/>
            <a:ext cx="2743200" cy="365125"/>
          </a:xfrm>
        </p:spPr>
        <p:txBody>
          <a:bodyPr/>
          <a:lstStyle/>
          <a:p>
            <a:fld id="{E1961FAD-C14D-4EF9-9D90-69C5C1F921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6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4738" y="868220"/>
            <a:ext cx="10222523" cy="453808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开学后应做到以下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5. 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加强餐（饮）具的清洁消毒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餐（饮）具应当一人一具一用一消毒，建议学生自带餐具。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去残渣、清洗后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煮沸或流通蒸汽消毒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分钟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或采用热力消毒柜等消毒方式；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或采用有效氯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250mg/L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的含氯消毒剂浸泡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分钟，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清水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冲净。</a:t>
            </a:r>
            <a:endParaRPr lang="zh-CN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173787"/>
            <a:ext cx="2743200" cy="365125"/>
          </a:xfrm>
        </p:spPr>
        <p:txBody>
          <a:bodyPr/>
          <a:lstStyle/>
          <a:p>
            <a:fld id="{E1961FAD-C14D-4EF9-9D90-69C5C1F9214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60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946" y="818661"/>
            <a:ext cx="10515600" cy="457422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开学后应做到以下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卫生洁具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可用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有效氯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500mg/L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的含氯消毒剂浸泡或擦拭消毒，作用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分钟后，清水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冲净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确保学校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洗手设施运行正常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，并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备有洗手液、肥皂等，配备速干手消毒剂，有条件时可配备感应式手消毒设施。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8.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加强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垃圾分类管理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，及时收集清运，并做好垃圾盛装容器的清洁，可用有效氯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500mg/L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的含氯消毒剂定期对其进行消毒处理。</a:t>
            </a:r>
          </a:p>
          <a:p>
            <a:pPr marL="0" indent="0">
              <a:buNone/>
            </a:pPr>
            <a:endParaRPr lang="zh-CN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173787"/>
            <a:ext cx="2743200" cy="365125"/>
          </a:xfrm>
        </p:spPr>
        <p:txBody>
          <a:bodyPr/>
          <a:lstStyle/>
          <a:p>
            <a:fld id="{E1961FAD-C14D-4EF9-9D90-69C5C1F9214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97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04361"/>
            <a:ext cx="10820399" cy="445992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开学后应做到以下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9. 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建议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教师授课时佩戴医用口罩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marL="0" indent="0"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10. 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严格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落实教职员工及学生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手卫生措施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餐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前、便前便后、接触垃圾后、外出归来、使用体育器材、学校电脑等公用物品后、接触动物后、触摸眼睛等“易感”部位之前，接触污染物品之后，均要洗手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洗手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时应当采用洗手液或肥皂，在流动水下按照正确洗手法彻底洗净双手，也可使用速干手消毒剂揉搓双手。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173787"/>
            <a:ext cx="2743200" cy="365125"/>
          </a:xfrm>
        </p:spPr>
        <p:txBody>
          <a:bodyPr/>
          <a:lstStyle/>
          <a:p>
            <a:fld id="{E1961FAD-C14D-4EF9-9D90-69C5C1F9214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82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55189"/>
            <a:ext cx="10820399" cy="498059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开学后应做到以下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11.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加强因病缺勤管理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。做好缺勤、早退、请假记录，对因病缺勤的教职员工和学生及时追访和上报。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12.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不应组织大型集体活动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13.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对教职员工、学生和家长开展个人防护与消毒等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防控知识宣传和指导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。示范学生正确的洗手方法，培养学生养成良好卫生习惯，咳嗽、打喷嚏时用纸巾、衣袖遮挡口鼻。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173787"/>
            <a:ext cx="2743200" cy="365125"/>
          </a:xfrm>
        </p:spPr>
        <p:txBody>
          <a:bodyPr/>
          <a:lstStyle/>
          <a:p>
            <a:fld id="{E1961FAD-C14D-4EF9-9D90-69C5C1F9214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6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44394"/>
            <a:ext cx="9144000" cy="2387600"/>
          </a:xfrm>
        </p:spPr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三、出现疑似感染症状</a:t>
            </a: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应急处置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3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523" y="2434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应急处置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7372"/>
            <a:ext cx="10820399" cy="385066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教职员工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出现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疑似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症状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应当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立即上报学校负责人，并及时按规定去定点医院就医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尽量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避免乘坐公交、地铁等公共交通工具，前往医院路上和医院内应当全程佩戴医用外科口罩（或其他更高级别的口罩）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学生出现疑似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症状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应当及时向学校反馈并采取相应措施。</a:t>
            </a:r>
          </a:p>
          <a:p>
            <a:pPr marL="0" indent="0">
              <a:lnSpc>
                <a:spcPct val="120000"/>
              </a:lnSpc>
              <a:buNone/>
            </a:pPr>
            <a:endParaRPr lang="zh-CN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173787"/>
            <a:ext cx="2743200" cy="365125"/>
          </a:xfrm>
        </p:spPr>
        <p:txBody>
          <a:bodyPr/>
          <a:lstStyle/>
          <a:p>
            <a:fld id="{E1961FAD-C14D-4EF9-9D90-69C5C1F9214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76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523" y="31640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应急处置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2964"/>
            <a:ext cx="10328030" cy="3777760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出现疑似病例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应当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立即向辖区疾病预防控制部门报告，并配合相关部门做好密切接触者的管理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共同生活、学习的一般接触者进行风险告知，如出现发热、干咳等疑似症状时及时就医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专人负责与接受隔离的教职员工或学生的家长联系，掌握其健康状况。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173787"/>
            <a:ext cx="2743200" cy="365125"/>
          </a:xfrm>
        </p:spPr>
        <p:txBody>
          <a:bodyPr/>
          <a:lstStyle/>
          <a:p>
            <a:fld id="{E1961FAD-C14D-4EF9-9D90-69C5C1F9214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9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38522" y="2800066"/>
            <a:ext cx="31149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  谢！</a:t>
            </a:r>
            <a:endParaRPr lang="en-US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DD38-1701-4487-8FC0-8229EF84FC97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6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  <a:endParaRPr 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1246" y="2036640"/>
            <a:ext cx="10515600" cy="316840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一、开学前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二、开学后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三、出现疑似感染症状应急处置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6B37-41E3-4D82-9FC7-4C644721950D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一、开学前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857" y="1203124"/>
            <a:ext cx="11306908" cy="385066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开学前应做到以下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 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掌握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教职员工及学生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健康情况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，实行“日报告”、“零报告”制度，并向主管部门报告。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 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全体教职员工开展防控制度、个人防护与消毒等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知识和技能培训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 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学校彻底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清洁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，对物体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表面预防性消毒，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教室开窗通风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636" y="1021361"/>
            <a:ext cx="11208728" cy="371689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开学前应做到以下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外出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外地教职员工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和学生，返回居住地后应当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居家隔离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天后方可返校。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做好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防控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物资储备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洗手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液、手消毒剂、口罩、手套、消毒剂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等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  <a:endParaRPr lang="zh-CN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84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015" y="663142"/>
            <a:ext cx="11007970" cy="485298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开学前应做到以下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设立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（临时）隔离室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，位置相对独立，以备人员出现发热等症状时立即进行暂时隔离。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制定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疫情防控应急预案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，制度明确，责任到人，并进行培训、演练，校长是本单位疫情防控第一责任人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12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二、开学后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8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45662"/>
            <a:ext cx="10820399" cy="385066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开学后应做到以下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掌握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教职员工及学生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健康情况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，加强对学生及教职员工的晨、午检工作，实行“日报告”、“零报告”制度，并向主管部门报告。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妥善保管消毒剂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，标识明确，避免误食或灼伤。实施消毒处理时，操作人员应当采取有效防护措施。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1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246" y="766706"/>
            <a:ext cx="10644554" cy="385066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开学后应做到以下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加强通风</a:t>
            </a:r>
            <a:r>
              <a:rPr lang="zh-CN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换气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各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类生活、学习、工作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场所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应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加强通风换气。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每日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通风不少于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次，每次不少于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分钟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课间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尽量开窗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通风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可采用机械排风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使用空调，应当保证空调系统供风安全，保证充足的新风输入，所有排风直接排到室外。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66741"/>
            <a:ext cx="4114800" cy="365125"/>
          </a:xfrm>
        </p:spPr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7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1080</Words>
  <Application>Microsoft Office PowerPoint</Application>
  <PresentationFormat>宽屏</PresentationFormat>
  <Paragraphs>130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Theme</vt:lpstr>
      <vt:lpstr>中小学校新冠肺炎防控 技术方案</vt:lpstr>
      <vt:lpstr>目录</vt:lpstr>
      <vt:lpstr>一、开学前</vt:lpstr>
      <vt:lpstr>PowerPoint 演示文稿</vt:lpstr>
      <vt:lpstr>PowerPoint 演示文稿</vt:lpstr>
      <vt:lpstr>PowerPoint 演示文稿</vt:lpstr>
      <vt:lpstr>二、开学后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三、出现疑似感染症状 应急处置</vt:lpstr>
      <vt:lpstr>应急处置</vt:lpstr>
      <vt:lpstr>应急处置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监狱新冠肺炎防控 技术方案</dc:title>
  <dc:creator>潘力军</dc:creator>
  <cp:lastModifiedBy>沈瑾</cp:lastModifiedBy>
  <cp:revision>51</cp:revision>
  <dcterms:created xsi:type="dcterms:W3CDTF">2020-02-24T03:13:00Z</dcterms:created>
  <dcterms:modified xsi:type="dcterms:W3CDTF">2020-02-24T12:16:04Z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2052-11.3.0.8742</vt:lpwstr>
  </property>
</Properties>
</file>