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81" r:id="rId5"/>
    <p:sldId id="269" r:id="rId6"/>
    <p:sldId id="270" r:id="rId7"/>
    <p:sldId id="261" r:id="rId8"/>
    <p:sldId id="282" r:id="rId9"/>
    <p:sldId id="271" r:id="rId10"/>
    <p:sldId id="272" r:id="rId11"/>
    <p:sldId id="273" r:id="rId12"/>
    <p:sldId id="262" r:id="rId13"/>
    <p:sldId id="279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8EF0DE-4A0B-4B10-8B50-6457350E7BB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27D7408-A00F-42D1-A0C9-3CD88979B8AE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（一）通风换气</a:t>
          </a:r>
        </a:p>
      </dgm:t>
    </dgm:pt>
    <dgm:pt modelId="{6D244C0E-E346-47A7-9BB4-B02891FC5E10}" type="parTrans" cxnId="{0BA3FD50-4BCC-40BC-AE8E-B5C3946365AF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F5AAEE0-4728-438D-945B-6CCB0571863A}" type="sibTrans" cxnId="{0BA3FD50-4BCC-40BC-AE8E-B5C3946365AF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62AA693-04A1-4293-B95B-B0F656A8F2FC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优先打开窗户，采用自然通风。有条件的可以开启排风扇等抽气装置以加强室内空气流动。</a:t>
          </a:r>
        </a:p>
      </dgm:t>
    </dgm:pt>
    <dgm:pt modelId="{448BE48C-3AAD-40B4-B479-676759292510}" type="parTrans" cxnId="{2630B5D7-3678-4952-A60F-D1C7581901B3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3866C9E-567D-4971-BAB6-E2ADD236878A}" type="sibTrans" cxnId="{2630B5D7-3678-4952-A60F-D1C7581901B3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4584CC5-D25D-4D1E-BC97-B8080D76ABDD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使用集中空调通风系统时，应当保证集中空调通风系统运转正常。应关闭回风，使用全新风运行，确保室内有足够的新风量。</a:t>
          </a:r>
        </a:p>
      </dgm:t>
    </dgm:pt>
    <dgm:pt modelId="{136BDF36-88ED-447F-A98B-2C807EE23940}" type="parTrans" cxnId="{A9D2EEE8-8A8B-4F00-A27B-DE97954F9965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38D8D56-2D89-4A1C-8D20-B90FAB012E52}" type="sibTrans" cxnId="{A9D2EEE8-8A8B-4F00-A27B-DE97954F9965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99AD825-82B7-4882-B0C0-5C63429E4E16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应当保证厢式电梯的排气扇、地下车库通风系统运转正常。</a:t>
          </a:r>
        </a:p>
      </dgm:t>
    </dgm:pt>
    <dgm:pt modelId="{2978C87D-5B47-4A47-B36F-D1EA3171A015}" type="parTrans" cxnId="{09AFE5F5-A702-4227-8CC7-E2CE62BDC714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2B0944D-60FB-4504-9875-87A1058C1043}" type="sibTrans" cxnId="{09AFE5F5-A702-4227-8CC7-E2CE62BDC714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E2714C5-4EE8-4994-8907-31C4BF97FC65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（二）空调运行</a:t>
          </a:r>
        </a:p>
      </dgm:t>
    </dgm:pt>
    <dgm:pt modelId="{CA16300B-26AB-4736-969C-4FAB1741F282}" type="parTrans" cxnId="{058169A5-CDE6-400E-BDB7-CCC05914020E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8A0E2F8-A41B-4FE0-B30F-32A4D6A702BA}" type="sibTrans" cxnId="{058169A5-CDE6-400E-BDB7-CCC05914020E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28F5660-7F24-47D9-BE73-2BFDF2A3F5D9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采用全新风方式运行并关闭空调加湿功能，确保新风直接取自室外、进风口清洁、出风口通畅。</a:t>
          </a:r>
        </a:p>
      </dgm:t>
    </dgm:pt>
    <dgm:pt modelId="{941192DA-67DE-440B-A2EC-3E2B48391EFB}" type="parTrans" cxnId="{A43B4346-5C29-48E3-91C5-2289BDF76D91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597A017-5886-4F64-AB9F-AB941ACBE2C8}" type="sibTrans" cxnId="{A43B4346-5C29-48E3-91C5-2289BDF76D91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774A2B63-86CF-4A3D-8A12-D303498DA3E4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定期对空调进风口、出风口消毒采用有效氯</a:t>
          </a:r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500 mg/L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的含氯消毒剂擦拭；加强对风机盘管的凝结水盘、冷却水的清洁消毒；空调通风系统的清洗消毒按照《公共场所集中空调通风系统清洗消毒规范》进行。</a:t>
          </a:r>
        </a:p>
      </dgm:t>
    </dgm:pt>
    <dgm:pt modelId="{202AF1D1-75E2-4F09-B3C4-93AA569777E9}" type="parTrans" cxnId="{C38FCA75-959D-43E8-AB69-D5E8EF46E00F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CEE097F-FF4E-4277-8982-49992C234084}" type="sibTrans" cxnId="{C38FCA75-959D-43E8-AB69-D5E8EF46E00F}">
      <dgm:prSet/>
      <dgm:spPr/>
      <dgm:t>
        <a:bodyPr/>
        <a:lstStyle/>
        <a:p>
          <a:endParaRPr lang="zh-CN" altLang="en-US" sz="24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A1480428-51A0-4207-B9F3-F850153D7702}" type="pres">
      <dgm:prSet presAssocID="{568EF0DE-4A0B-4B10-8B50-6457350E7BB5}" presName="Name0" presStyleCnt="0">
        <dgm:presLayoutVars>
          <dgm:dir/>
          <dgm:animLvl val="lvl"/>
          <dgm:resizeHandles val="exact"/>
        </dgm:presLayoutVars>
      </dgm:prSet>
      <dgm:spPr/>
    </dgm:pt>
    <dgm:pt modelId="{43D1AF02-08EE-4D5A-8221-26E8020C6E57}" type="pres">
      <dgm:prSet presAssocID="{827D7408-A00F-42D1-A0C9-3CD88979B8AE}" presName="linNode" presStyleCnt="0"/>
      <dgm:spPr/>
    </dgm:pt>
    <dgm:pt modelId="{CBEA2714-F5CF-429C-A8FE-142CE62519CF}" type="pres">
      <dgm:prSet presAssocID="{827D7408-A00F-42D1-A0C9-3CD88979B8AE}" presName="parentText" presStyleLbl="node1" presStyleIdx="0" presStyleCnt="2" custScaleY="67090">
        <dgm:presLayoutVars>
          <dgm:chMax val="1"/>
          <dgm:bulletEnabled val="1"/>
        </dgm:presLayoutVars>
      </dgm:prSet>
      <dgm:spPr/>
    </dgm:pt>
    <dgm:pt modelId="{60C6BBDD-374F-4BF2-9311-FCA1382661D5}" type="pres">
      <dgm:prSet presAssocID="{827D7408-A00F-42D1-A0C9-3CD88979B8AE}" presName="descendantText" presStyleLbl="alignAccFollowNode1" presStyleIdx="0" presStyleCnt="2" custScaleY="82306">
        <dgm:presLayoutVars>
          <dgm:bulletEnabled val="1"/>
        </dgm:presLayoutVars>
      </dgm:prSet>
      <dgm:spPr/>
    </dgm:pt>
    <dgm:pt modelId="{83C45A90-B1D2-4356-A76A-4DCEA7562CD5}" type="pres">
      <dgm:prSet presAssocID="{0F5AAEE0-4728-438D-945B-6CCB0571863A}" presName="sp" presStyleCnt="0"/>
      <dgm:spPr/>
    </dgm:pt>
    <dgm:pt modelId="{807898C8-1B91-43A5-B30D-46D77ED40DE3}" type="pres">
      <dgm:prSet presAssocID="{0E2714C5-4EE8-4994-8907-31C4BF97FC65}" presName="linNode" presStyleCnt="0"/>
      <dgm:spPr/>
    </dgm:pt>
    <dgm:pt modelId="{178F9F26-ADF2-43DF-8959-F86BEDAA4475}" type="pres">
      <dgm:prSet presAssocID="{0E2714C5-4EE8-4994-8907-31C4BF97FC65}" presName="parentText" presStyleLbl="node1" presStyleIdx="1" presStyleCnt="2" custScaleY="63974">
        <dgm:presLayoutVars>
          <dgm:chMax val="1"/>
          <dgm:bulletEnabled val="1"/>
        </dgm:presLayoutVars>
      </dgm:prSet>
      <dgm:spPr/>
    </dgm:pt>
    <dgm:pt modelId="{C178AB4C-E02B-4D40-86BF-F30C1522F7A8}" type="pres">
      <dgm:prSet presAssocID="{0E2714C5-4EE8-4994-8907-31C4BF97FC65}" presName="descendantText" presStyleLbl="alignAccFollowNode1" presStyleIdx="1" presStyleCnt="2" custScaleY="79816">
        <dgm:presLayoutVars>
          <dgm:bulletEnabled val="1"/>
        </dgm:presLayoutVars>
      </dgm:prSet>
      <dgm:spPr/>
    </dgm:pt>
  </dgm:ptLst>
  <dgm:cxnLst>
    <dgm:cxn modelId="{87C4B031-3721-46CE-871D-BC0AB85FBEF0}" type="presOf" srcId="{699AD825-82B7-4882-B0C0-5C63429E4E16}" destId="{60C6BBDD-374F-4BF2-9311-FCA1382661D5}" srcOrd="0" destOrd="2" presId="urn:microsoft.com/office/officeart/2005/8/layout/vList5"/>
    <dgm:cxn modelId="{9F0F1B3F-392F-4D32-B78F-3C663CEB14AA}" type="presOf" srcId="{827D7408-A00F-42D1-A0C9-3CD88979B8AE}" destId="{CBEA2714-F5CF-429C-A8FE-142CE62519CF}" srcOrd="0" destOrd="0" presId="urn:microsoft.com/office/officeart/2005/8/layout/vList5"/>
    <dgm:cxn modelId="{A43B4346-5C29-48E3-91C5-2289BDF76D91}" srcId="{0E2714C5-4EE8-4994-8907-31C4BF97FC65}" destId="{128F5660-7F24-47D9-BE73-2BFDF2A3F5D9}" srcOrd="0" destOrd="0" parTransId="{941192DA-67DE-440B-A2EC-3E2B48391EFB}" sibTransId="{F597A017-5886-4F64-AB9F-AB941ACBE2C8}"/>
    <dgm:cxn modelId="{6E21DA66-AA61-43C2-9E2F-D611BE527F24}" type="presOf" srcId="{262AA693-04A1-4293-B95B-B0F656A8F2FC}" destId="{60C6BBDD-374F-4BF2-9311-FCA1382661D5}" srcOrd="0" destOrd="0" presId="urn:microsoft.com/office/officeart/2005/8/layout/vList5"/>
    <dgm:cxn modelId="{A7FF4848-1945-41FB-886F-73A6F5CFA172}" type="presOf" srcId="{0E2714C5-4EE8-4994-8907-31C4BF97FC65}" destId="{178F9F26-ADF2-43DF-8959-F86BEDAA4475}" srcOrd="0" destOrd="0" presId="urn:microsoft.com/office/officeart/2005/8/layout/vList5"/>
    <dgm:cxn modelId="{0BA3FD50-4BCC-40BC-AE8E-B5C3946365AF}" srcId="{568EF0DE-4A0B-4B10-8B50-6457350E7BB5}" destId="{827D7408-A00F-42D1-A0C9-3CD88979B8AE}" srcOrd="0" destOrd="0" parTransId="{6D244C0E-E346-47A7-9BB4-B02891FC5E10}" sibTransId="{0F5AAEE0-4728-438D-945B-6CCB0571863A}"/>
    <dgm:cxn modelId="{C38FCA75-959D-43E8-AB69-D5E8EF46E00F}" srcId="{0E2714C5-4EE8-4994-8907-31C4BF97FC65}" destId="{774A2B63-86CF-4A3D-8A12-D303498DA3E4}" srcOrd="1" destOrd="0" parTransId="{202AF1D1-75E2-4F09-B3C4-93AA569777E9}" sibTransId="{FCEE097F-FF4E-4277-8982-49992C234084}"/>
    <dgm:cxn modelId="{E088619F-54D1-450B-8331-271FDC455F90}" type="presOf" srcId="{568EF0DE-4A0B-4B10-8B50-6457350E7BB5}" destId="{A1480428-51A0-4207-B9F3-F850153D7702}" srcOrd="0" destOrd="0" presId="urn:microsoft.com/office/officeart/2005/8/layout/vList5"/>
    <dgm:cxn modelId="{058169A5-CDE6-400E-BDB7-CCC05914020E}" srcId="{568EF0DE-4A0B-4B10-8B50-6457350E7BB5}" destId="{0E2714C5-4EE8-4994-8907-31C4BF97FC65}" srcOrd="1" destOrd="0" parTransId="{CA16300B-26AB-4736-969C-4FAB1741F282}" sibTransId="{88A0E2F8-A41B-4FE0-B30F-32A4D6A702BA}"/>
    <dgm:cxn modelId="{46FEB1CC-2F1E-47A6-956A-7F29D85F4FC3}" type="presOf" srcId="{128F5660-7F24-47D9-BE73-2BFDF2A3F5D9}" destId="{C178AB4C-E02B-4D40-86BF-F30C1522F7A8}" srcOrd="0" destOrd="0" presId="urn:microsoft.com/office/officeart/2005/8/layout/vList5"/>
    <dgm:cxn modelId="{2630B5D7-3678-4952-A60F-D1C7581901B3}" srcId="{827D7408-A00F-42D1-A0C9-3CD88979B8AE}" destId="{262AA693-04A1-4293-B95B-B0F656A8F2FC}" srcOrd="0" destOrd="0" parTransId="{448BE48C-3AAD-40B4-B479-676759292510}" sibTransId="{E3866C9E-567D-4971-BAB6-E2ADD236878A}"/>
    <dgm:cxn modelId="{047A05E2-2D4B-4732-B878-34596C1F3B17}" type="presOf" srcId="{44584CC5-D25D-4D1E-BC97-B8080D76ABDD}" destId="{60C6BBDD-374F-4BF2-9311-FCA1382661D5}" srcOrd="0" destOrd="1" presId="urn:microsoft.com/office/officeart/2005/8/layout/vList5"/>
    <dgm:cxn modelId="{A9D2EEE8-8A8B-4F00-A27B-DE97954F9965}" srcId="{827D7408-A00F-42D1-A0C9-3CD88979B8AE}" destId="{44584CC5-D25D-4D1E-BC97-B8080D76ABDD}" srcOrd="1" destOrd="0" parTransId="{136BDF36-88ED-447F-A98B-2C807EE23940}" sibTransId="{D38D8D56-2D89-4A1C-8D20-B90FAB012E52}"/>
    <dgm:cxn modelId="{09AFE5F5-A702-4227-8CC7-E2CE62BDC714}" srcId="{827D7408-A00F-42D1-A0C9-3CD88979B8AE}" destId="{699AD825-82B7-4882-B0C0-5C63429E4E16}" srcOrd="2" destOrd="0" parTransId="{2978C87D-5B47-4A47-B36F-D1EA3171A015}" sibTransId="{12B0944D-60FB-4504-9875-87A1058C1043}"/>
    <dgm:cxn modelId="{83D32BFC-5057-494A-9E70-89DCAFC8BF31}" type="presOf" srcId="{774A2B63-86CF-4A3D-8A12-D303498DA3E4}" destId="{C178AB4C-E02B-4D40-86BF-F30C1522F7A8}" srcOrd="0" destOrd="1" presId="urn:microsoft.com/office/officeart/2005/8/layout/vList5"/>
    <dgm:cxn modelId="{EF3CF3E8-FE5B-4185-AC75-B0375E887A61}" type="presParOf" srcId="{A1480428-51A0-4207-B9F3-F850153D7702}" destId="{43D1AF02-08EE-4D5A-8221-26E8020C6E57}" srcOrd="0" destOrd="0" presId="urn:microsoft.com/office/officeart/2005/8/layout/vList5"/>
    <dgm:cxn modelId="{2CC5B803-2214-4C3C-8427-C0789ED4BD1E}" type="presParOf" srcId="{43D1AF02-08EE-4D5A-8221-26E8020C6E57}" destId="{CBEA2714-F5CF-429C-A8FE-142CE62519CF}" srcOrd="0" destOrd="0" presId="urn:microsoft.com/office/officeart/2005/8/layout/vList5"/>
    <dgm:cxn modelId="{FB56A629-EEC6-41F8-973A-E664782E86D5}" type="presParOf" srcId="{43D1AF02-08EE-4D5A-8221-26E8020C6E57}" destId="{60C6BBDD-374F-4BF2-9311-FCA1382661D5}" srcOrd="1" destOrd="0" presId="urn:microsoft.com/office/officeart/2005/8/layout/vList5"/>
    <dgm:cxn modelId="{BDFCF000-DB6F-4623-B1A0-B71D2C18F89F}" type="presParOf" srcId="{A1480428-51A0-4207-B9F3-F850153D7702}" destId="{83C45A90-B1D2-4356-A76A-4DCEA7562CD5}" srcOrd="1" destOrd="0" presId="urn:microsoft.com/office/officeart/2005/8/layout/vList5"/>
    <dgm:cxn modelId="{015F3CCE-30E5-4AF7-AE67-3CB860DC03BC}" type="presParOf" srcId="{A1480428-51A0-4207-B9F3-F850153D7702}" destId="{807898C8-1B91-43A5-B30D-46D77ED40DE3}" srcOrd="2" destOrd="0" presId="urn:microsoft.com/office/officeart/2005/8/layout/vList5"/>
    <dgm:cxn modelId="{D0E3BC08-24E6-4B0E-8380-3B1378E493CB}" type="presParOf" srcId="{807898C8-1B91-43A5-B30D-46D77ED40DE3}" destId="{178F9F26-ADF2-43DF-8959-F86BEDAA4475}" srcOrd="0" destOrd="0" presId="urn:microsoft.com/office/officeart/2005/8/layout/vList5"/>
    <dgm:cxn modelId="{6FEFA951-5061-4FF9-9559-06274E8B9CA1}" type="presParOf" srcId="{807898C8-1B91-43A5-B30D-46D77ED40DE3}" destId="{C178AB4C-E02B-4D40-86BF-F30C1522F7A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AB23F7-8399-4921-81D6-3C6B08B4EE9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0B5140E-0CB8-49F1-B67B-3282A804B3F6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（三）垃圾收集处理</a:t>
          </a:r>
        </a:p>
      </dgm:t>
    </dgm:pt>
    <dgm:pt modelId="{945F3F4F-774E-4FD2-B7E2-978E6007D1CE}" type="parTrans" cxnId="{48C48935-FDCD-4868-ABCA-FFD8BCB23473}">
      <dgm:prSet/>
      <dgm:spPr/>
      <dgm:t>
        <a:bodyPr/>
        <a:lstStyle/>
        <a:p>
          <a:endParaRPr lang="zh-CN" altLang="en-US"/>
        </a:p>
      </dgm:t>
    </dgm:pt>
    <dgm:pt modelId="{BEC45695-A8DD-48CE-AB15-A4C2E898C4DB}" type="sibTrans" cxnId="{48C48935-FDCD-4868-ABCA-FFD8BCB23473}">
      <dgm:prSet/>
      <dgm:spPr/>
      <dgm:t>
        <a:bodyPr/>
        <a:lstStyle/>
        <a:p>
          <a:endParaRPr lang="zh-CN" altLang="en-US"/>
        </a:p>
      </dgm:t>
    </dgm:pt>
    <dgm:pt modelId="{13293DFA-CA1C-4900-B730-CE71729D0CC8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分类收集，及时清运。普通垃圾放入黑色塑料袋，口罩等防护用品垃圾按照生活垃圾分类处理。垃圾筒及垃圾点周围无散落，垃圾存放点各类垃圾及时清运，垃圾无超时超量堆放。</a:t>
          </a:r>
        </a:p>
      </dgm:t>
    </dgm:pt>
    <dgm:pt modelId="{9F9CFD3B-1F6F-447A-BAAD-7A06558F4F62}" type="parTrans" cxnId="{5B0E6D58-693B-46D7-9B0B-A6FEBB598E5E}">
      <dgm:prSet/>
      <dgm:spPr/>
      <dgm:t>
        <a:bodyPr/>
        <a:lstStyle/>
        <a:p>
          <a:endParaRPr lang="zh-CN" altLang="en-US"/>
        </a:p>
      </dgm:t>
    </dgm:pt>
    <dgm:pt modelId="{2D308522-2E5D-48D2-94AB-85211CFFDE09}" type="sibTrans" cxnId="{5B0E6D58-693B-46D7-9B0B-A6FEBB598E5E}">
      <dgm:prSet/>
      <dgm:spPr/>
      <dgm:t>
        <a:bodyPr/>
        <a:lstStyle/>
        <a:p>
          <a:endParaRPr lang="zh-CN" altLang="en-US"/>
        </a:p>
      </dgm:t>
    </dgm:pt>
    <dgm:pt modelId="{DF8F8C48-5BB3-4E38-9609-A814F91AF425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清洁消毒。垃圾转运车和垃圾筒保持清洁，可定期用有效氯</a:t>
          </a:r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500mg/L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的含氯消毒剂喷洒或擦拭消毒；垃圾点墙壁、地面应保持清洁，可定期用有效氯</a:t>
          </a:r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500mg/L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的含氯消毒剂喷洒。</a:t>
          </a:r>
        </a:p>
      </dgm:t>
    </dgm:pt>
    <dgm:pt modelId="{2E65E1FB-5ADD-4072-B48C-6323D55F853D}" type="parTrans" cxnId="{7608476B-B998-409B-835D-EC2CAB742FD2}">
      <dgm:prSet/>
      <dgm:spPr/>
      <dgm:t>
        <a:bodyPr/>
        <a:lstStyle/>
        <a:p>
          <a:endParaRPr lang="zh-CN" altLang="en-US"/>
        </a:p>
      </dgm:t>
    </dgm:pt>
    <dgm:pt modelId="{5C34C72D-FF96-49DA-91EE-AB6D87C44E15}" type="sibTrans" cxnId="{7608476B-B998-409B-835D-EC2CAB742FD2}">
      <dgm:prSet/>
      <dgm:spPr/>
      <dgm:t>
        <a:bodyPr/>
        <a:lstStyle/>
        <a:p>
          <a:endParaRPr lang="zh-CN" altLang="en-US"/>
        </a:p>
      </dgm:t>
    </dgm:pt>
    <dgm:pt modelId="{F186057A-A875-4114-9DE9-5D2C5005EE02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（四）自动扶梯、厢式电梯</a:t>
          </a:r>
        </a:p>
      </dgm:t>
    </dgm:pt>
    <dgm:pt modelId="{EDE7AD61-BEAF-45B1-A454-810F81B24C11}" type="parTrans" cxnId="{30E76774-9029-4857-83F0-70C78521BE40}">
      <dgm:prSet/>
      <dgm:spPr/>
      <dgm:t>
        <a:bodyPr/>
        <a:lstStyle/>
        <a:p>
          <a:endParaRPr lang="zh-CN" altLang="en-US"/>
        </a:p>
      </dgm:t>
    </dgm:pt>
    <dgm:pt modelId="{1C556E57-EBDA-411E-B0BD-323C1FFB1AEA}" type="sibTrans" cxnId="{30E76774-9029-4857-83F0-70C78521BE40}">
      <dgm:prSet/>
      <dgm:spPr/>
      <dgm:t>
        <a:bodyPr/>
        <a:lstStyle/>
        <a:p>
          <a:endParaRPr lang="zh-CN" altLang="en-US"/>
        </a:p>
      </dgm:t>
    </dgm:pt>
    <dgm:pt modelId="{66940517-F68A-41A4-A27A-6753063FBB7E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建议尽量避免乘坐厢式电梯，乘坐时应当佩戴口罩。</a:t>
          </a:r>
        </a:p>
      </dgm:t>
    </dgm:pt>
    <dgm:pt modelId="{48E5C5FF-8062-4C02-82CE-FC2146D55428}" type="parTrans" cxnId="{BE546D92-24AB-4FD3-8123-BD3DD1964975}">
      <dgm:prSet/>
      <dgm:spPr/>
      <dgm:t>
        <a:bodyPr/>
        <a:lstStyle/>
        <a:p>
          <a:endParaRPr lang="zh-CN" altLang="en-US"/>
        </a:p>
      </dgm:t>
    </dgm:pt>
    <dgm:pt modelId="{CAB57398-2B37-4974-8311-92F2E0C41B6E}" type="sibTrans" cxnId="{BE546D92-24AB-4FD3-8123-BD3DD1964975}">
      <dgm:prSet/>
      <dgm:spPr/>
      <dgm:t>
        <a:bodyPr/>
        <a:lstStyle/>
        <a:p>
          <a:endParaRPr lang="zh-CN" altLang="en-US"/>
        </a:p>
      </dgm:t>
    </dgm:pt>
    <dgm:pt modelId="{D3A2F924-DA82-423E-84A6-CBABB3C85A24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厢式电梯的地面、侧壁应当保持清洁，每日消毒</a:t>
          </a:r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2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gm:t>
    </dgm:pt>
    <dgm:pt modelId="{94FBA45C-AE1B-4269-B0B4-076A4A8A5286}" type="parTrans" cxnId="{7D82B81A-8DF2-4499-8226-C5613D9288AB}">
      <dgm:prSet/>
      <dgm:spPr/>
      <dgm:t>
        <a:bodyPr/>
        <a:lstStyle/>
        <a:p>
          <a:endParaRPr lang="zh-CN" altLang="en-US"/>
        </a:p>
      </dgm:t>
    </dgm:pt>
    <dgm:pt modelId="{640FCCCC-DB03-4654-9440-734CD32F8D6D}" type="sibTrans" cxnId="{7D82B81A-8DF2-4499-8226-C5613D9288AB}">
      <dgm:prSet/>
      <dgm:spPr/>
      <dgm:t>
        <a:bodyPr/>
        <a:lstStyle/>
        <a:p>
          <a:endParaRPr lang="zh-CN" altLang="en-US"/>
        </a:p>
      </dgm:t>
    </dgm:pt>
    <dgm:pt modelId="{547A1CF0-4438-4079-8D3E-8A7E9B9924B0}">
      <dgm:prSet custT="1"/>
      <dgm:spPr/>
      <dgm:t>
        <a:bodyPr/>
        <a:lstStyle/>
        <a:p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电梯按钮、自动扶梯扶手等经常接触部位每日消毒应当不少于</a:t>
          </a:r>
          <a:r>
            <a:rPr lang="en-US" sz="20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0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gm:t>
    </dgm:pt>
    <dgm:pt modelId="{B67C418D-6143-4C86-829B-44907110205E}" type="parTrans" cxnId="{6DED74EC-470D-4251-B071-686C9C746EBC}">
      <dgm:prSet/>
      <dgm:spPr/>
      <dgm:t>
        <a:bodyPr/>
        <a:lstStyle/>
        <a:p>
          <a:endParaRPr lang="zh-CN" altLang="en-US"/>
        </a:p>
      </dgm:t>
    </dgm:pt>
    <dgm:pt modelId="{BF3410B0-4E8E-4AEE-8FD1-1669A159A8AF}" type="sibTrans" cxnId="{6DED74EC-470D-4251-B071-686C9C746EBC}">
      <dgm:prSet/>
      <dgm:spPr/>
      <dgm:t>
        <a:bodyPr/>
        <a:lstStyle/>
        <a:p>
          <a:endParaRPr lang="zh-CN" altLang="en-US"/>
        </a:p>
      </dgm:t>
    </dgm:pt>
    <dgm:pt modelId="{DC66D6B2-AE73-4349-9B0A-3C66E08045BC}" type="pres">
      <dgm:prSet presAssocID="{97AB23F7-8399-4921-81D6-3C6B08B4EE97}" presName="Name0" presStyleCnt="0">
        <dgm:presLayoutVars>
          <dgm:dir/>
          <dgm:animLvl val="lvl"/>
          <dgm:resizeHandles val="exact"/>
        </dgm:presLayoutVars>
      </dgm:prSet>
      <dgm:spPr/>
    </dgm:pt>
    <dgm:pt modelId="{33CC0640-4BEC-437E-A804-3844AF985715}" type="pres">
      <dgm:prSet presAssocID="{40B5140E-0CB8-49F1-B67B-3282A804B3F6}" presName="linNode" presStyleCnt="0"/>
      <dgm:spPr/>
    </dgm:pt>
    <dgm:pt modelId="{A3F0B80D-5915-459E-8841-89806BB3E800}" type="pres">
      <dgm:prSet presAssocID="{40B5140E-0CB8-49F1-B67B-3282A804B3F6}" presName="parentText" presStyleLbl="node1" presStyleIdx="0" presStyleCnt="2" custScaleY="151964">
        <dgm:presLayoutVars>
          <dgm:chMax val="1"/>
          <dgm:bulletEnabled val="1"/>
        </dgm:presLayoutVars>
      </dgm:prSet>
      <dgm:spPr/>
    </dgm:pt>
    <dgm:pt modelId="{E0C57F77-61D1-4D41-A848-E476F2846134}" type="pres">
      <dgm:prSet presAssocID="{40B5140E-0CB8-49F1-B67B-3282A804B3F6}" presName="descendantText" presStyleLbl="alignAccFollowNode1" presStyleIdx="0" presStyleCnt="2" custScaleY="189911">
        <dgm:presLayoutVars>
          <dgm:bulletEnabled val="1"/>
        </dgm:presLayoutVars>
      </dgm:prSet>
      <dgm:spPr/>
    </dgm:pt>
    <dgm:pt modelId="{C88BA556-30A9-44B4-B331-6A5AB981D923}" type="pres">
      <dgm:prSet presAssocID="{BEC45695-A8DD-48CE-AB15-A4C2E898C4DB}" presName="sp" presStyleCnt="0"/>
      <dgm:spPr/>
    </dgm:pt>
    <dgm:pt modelId="{2E981DAF-4464-443C-BE32-57D44D358424}" type="pres">
      <dgm:prSet presAssocID="{F186057A-A875-4114-9DE9-5D2C5005EE02}" presName="linNode" presStyleCnt="0"/>
      <dgm:spPr/>
    </dgm:pt>
    <dgm:pt modelId="{25FC80CF-810D-486E-8F45-8D9A48216E9B}" type="pres">
      <dgm:prSet presAssocID="{F186057A-A875-4114-9DE9-5D2C5005EE02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0B297075-BA67-4A77-825C-EF996FB0135B}" type="pres">
      <dgm:prSet presAssocID="{F186057A-A875-4114-9DE9-5D2C5005EE02}" presName="descendantText" presStyleLbl="alignAccFollowNode1" presStyleIdx="1" presStyleCnt="2" custScaleY="117153">
        <dgm:presLayoutVars>
          <dgm:bulletEnabled val="1"/>
        </dgm:presLayoutVars>
      </dgm:prSet>
      <dgm:spPr/>
    </dgm:pt>
  </dgm:ptLst>
  <dgm:cxnLst>
    <dgm:cxn modelId="{7D82B81A-8DF2-4499-8226-C5613D9288AB}" srcId="{F186057A-A875-4114-9DE9-5D2C5005EE02}" destId="{D3A2F924-DA82-423E-84A6-CBABB3C85A24}" srcOrd="1" destOrd="0" parTransId="{94FBA45C-AE1B-4269-B0B4-076A4A8A5286}" sibTransId="{640FCCCC-DB03-4654-9440-734CD32F8D6D}"/>
    <dgm:cxn modelId="{48C48935-FDCD-4868-ABCA-FFD8BCB23473}" srcId="{97AB23F7-8399-4921-81D6-3C6B08B4EE97}" destId="{40B5140E-0CB8-49F1-B67B-3282A804B3F6}" srcOrd="0" destOrd="0" parTransId="{945F3F4F-774E-4FD2-B7E2-978E6007D1CE}" sibTransId="{BEC45695-A8DD-48CE-AB15-A4C2E898C4DB}"/>
    <dgm:cxn modelId="{E5D94343-E859-4103-AB9B-F864CC78E3C9}" type="presOf" srcId="{547A1CF0-4438-4079-8D3E-8A7E9B9924B0}" destId="{0B297075-BA67-4A77-825C-EF996FB0135B}" srcOrd="0" destOrd="2" presId="urn:microsoft.com/office/officeart/2005/8/layout/vList5"/>
    <dgm:cxn modelId="{7608476B-B998-409B-835D-EC2CAB742FD2}" srcId="{40B5140E-0CB8-49F1-B67B-3282A804B3F6}" destId="{DF8F8C48-5BB3-4E38-9609-A814F91AF425}" srcOrd="1" destOrd="0" parTransId="{2E65E1FB-5ADD-4072-B48C-6323D55F853D}" sibTransId="{5C34C72D-FF96-49DA-91EE-AB6D87C44E15}"/>
    <dgm:cxn modelId="{DD2DC06B-6419-403B-8510-12472A42377F}" type="presOf" srcId="{DF8F8C48-5BB3-4E38-9609-A814F91AF425}" destId="{E0C57F77-61D1-4D41-A848-E476F2846134}" srcOrd="0" destOrd="1" presId="urn:microsoft.com/office/officeart/2005/8/layout/vList5"/>
    <dgm:cxn modelId="{30E76774-9029-4857-83F0-70C78521BE40}" srcId="{97AB23F7-8399-4921-81D6-3C6B08B4EE97}" destId="{F186057A-A875-4114-9DE9-5D2C5005EE02}" srcOrd="1" destOrd="0" parTransId="{EDE7AD61-BEAF-45B1-A454-810F81B24C11}" sibTransId="{1C556E57-EBDA-411E-B0BD-323C1FFB1AEA}"/>
    <dgm:cxn modelId="{1DB15975-BF3A-43DF-9F56-96EB167E1EDD}" type="presOf" srcId="{40B5140E-0CB8-49F1-B67B-3282A804B3F6}" destId="{A3F0B80D-5915-459E-8841-89806BB3E800}" srcOrd="0" destOrd="0" presId="urn:microsoft.com/office/officeart/2005/8/layout/vList5"/>
    <dgm:cxn modelId="{5B0E6D58-693B-46D7-9B0B-A6FEBB598E5E}" srcId="{40B5140E-0CB8-49F1-B67B-3282A804B3F6}" destId="{13293DFA-CA1C-4900-B730-CE71729D0CC8}" srcOrd="0" destOrd="0" parTransId="{9F9CFD3B-1F6F-447A-BAAD-7A06558F4F62}" sibTransId="{2D308522-2E5D-48D2-94AB-85211CFFDE09}"/>
    <dgm:cxn modelId="{BE546D92-24AB-4FD3-8123-BD3DD1964975}" srcId="{F186057A-A875-4114-9DE9-5D2C5005EE02}" destId="{66940517-F68A-41A4-A27A-6753063FBB7E}" srcOrd="0" destOrd="0" parTransId="{48E5C5FF-8062-4C02-82CE-FC2146D55428}" sibTransId="{CAB57398-2B37-4974-8311-92F2E0C41B6E}"/>
    <dgm:cxn modelId="{BF6548A3-130D-4EC7-89AF-B67A4CDC741A}" type="presOf" srcId="{F186057A-A875-4114-9DE9-5D2C5005EE02}" destId="{25FC80CF-810D-486E-8F45-8D9A48216E9B}" srcOrd="0" destOrd="0" presId="urn:microsoft.com/office/officeart/2005/8/layout/vList5"/>
    <dgm:cxn modelId="{3AAAFBB5-9179-4A33-BF51-FA7CFFCC8989}" type="presOf" srcId="{97AB23F7-8399-4921-81D6-3C6B08B4EE97}" destId="{DC66D6B2-AE73-4349-9B0A-3C66E08045BC}" srcOrd="0" destOrd="0" presId="urn:microsoft.com/office/officeart/2005/8/layout/vList5"/>
    <dgm:cxn modelId="{974E6FD4-BAD7-4AFE-A38D-ECA935A3DF68}" type="presOf" srcId="{D3A2F924-DA82-423E-84A6-CBABB3C85A24}" destId="{0B297075-BA67-4A77-825C-EF996FB0135B}" srcOrd="0" destOrd="1" presId="urn:microsoft.com/office/officeart/2005/8/layout/vList5"/>
    <dgm:cxn modelId="{6F3D6CE0-E2FE-4FEE-A9EF-D8C3466569A6}" type="presOf" srcId="{13293DFA-CA1C-4900-B730-CE71729D0CC8}" destId="{E0C57F77-61D1-4D41-A848-E476F2846134}" srcOrd="0" destOrd="0" presId="urn:microsoft.com/office/officeart/2005/8/layout/vList5"/>
    <dgm:cxn modelId="{6DED74EC-470D-4251-B071-686C9C746EBC}" srcId="{F186057A-A875-4114-9DE9-5D2C5005EE02}" destId="{547A1CF0-4438-4079-8D3E-8A7E9B9924B0}" srcOrd="2" destOrd="0" parTransId="{B67C418D-6143-4C86-829B-44907110205E}" sibTransId="{BF3410B0-4E8E-4AEE-8FD1-1669A159A8AF}"/>
    <dgm:cxn modelId="{AED6F3F2-4D14-4B6D-8DDC-0A3AC14D88F5}" type="presOf" srcId="{66940517-F68A-41A4-A27A-6753063FBB7E}" destId="{0B297075-BA67-4A77-825C-EF996FB0135B}" srcOrd="0" destOrd="0" presId="urn:microsoft.com/office/officeart/2005/8/layout/vList5"/>
    <dgm:cxn modelId="{40551E89-6FC8-443B-A63D-6CFA5687F4F4}" type="presParOf" srcId="{DC66D6B2-AE73-4349-9B0A-3C66E08045BC}" destId="{33CC0640-4BEC-437E-A804-3844AF985715}" srcOrd="0" destOrd="0" presId="urn:microsoft.com/office/officeart/2005/8/layout/vList5"/>
    <dgm:cxn modelId="{D050E1C3-60F6-4380-9F69-2719DA2A13C1}" type="presParOf" srcId="{33CC0640-4BEC-437E-A804-3844AF985715}" destId="{A3F0B80D-5915-459E-8841-89806BB3E800}" srcOrd="0" destOrd="0" presId="urn:microsoft.com/office/officeart/2005/8/layout/vList5"/>
    <dgm:cxn modelId="{1C2BD8AB-E72E-4399-A5C6-4AF6DBDD93A7}" type="presParOf" srcId="{33CC0640-4BEC-437E-A804-3844AF985715}" destId="{E0C57F77-61D1-4D41-A848-E476F2846134}" srcOrd="1" destOrd="0" presId="urn:microsoft.com/office/officeart/2005/8/layout/vList5"/>
    <dgm:cxn modelId="{269DADB1-7D4B-434C-86ED-95A2B6B6FF96}" type="presParOf" srcId="{DC66D6B2-AE73-4349-9B0A-3C66E08045BC}" destId="{C88BA556-30A9-44B4-B331-6A5AB981D923}" srcOrd="1" destOrd="0" presId="urn:microsoft.com/office/officeart/2005/8/layout/vList5"/>
    <dgm:cxn modelId="{3C5E029D-10DD-41C5-81C5-459914BC3014}" type="presParOf" srcId="{DC66D6B2-AE73-4349-9B0A-3C66E08045BC}" destId="{2E981DAF-4464-443C-BE32-57D44D358424}" srcOrd="2" destOrd="0" presId="urn:microsoft.com/office/officeart/2005/8/layout/vList5"/>
    <dgm:cxn modelId="{CAB04608-3202-4401-9E2C-2EC1DAA1A441}" type="presParOf" srcId="{2E981DAF-4464-443C-BE32-57D44D358424}" destId="{25FC80CF-810D-486E-8F45-8D9A48216E9B}" srcOrd="0" destOrd="0" presId="urn:microsoft.com/office/officeart/2005/8/layout/vList5"/>
    <dgm:cxn modelId="{2C024BB3-39DA-46DF-B902-3473B16ABA99}" type="presParOf" srcId="{2E981DAF-4464-443C-BE32-57D44D358424}" destId="{0B297075-BA67-4A77-825C-EF996FB0135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F916BA-6817-481D-8F1A-094D0FD7B7E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4671DDE-4674-4C5C-AE5A-88A089BA7DB6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（五）地下车库</a:t>
          </a:r>
        </a:p>
      </dgm:t>
    </dgm:pt>
    <dgm:pt modelId="{76A05207-4CC9-4667-8E03-1C462BBCE921}" type="parTrans" cxnId="{71A47125-0776-4A1D-82A9-94B375162C52}">
      <dgm:prSet/>
      <dgm:spPr/>
      <dgm:t>
        <a:bodyPr/>
        <a:lstStyle/>
        <a:p>
          <a:endParaRPr lang="zh-CN" altLang="en-US"/>
        </a:p>
      </dgm:t>
    </dgm:pt>
    <dgm:pt modelId="{31CD0AD9-D633-4F51-9D06-8C50615E31B6}" type="sibTrans" cxnId="{71A47125-0776-4A1D-82A9-94B375162C52}">
      <dgm:prSet/>
      <dgm:spPr/>
      <dgm:t>
        <a:bodyPr/>
        <a:lstStyle/>
        <a:p>
          <a:endParaRPr lang="zh-CN" altLang="en-US"/>
        </a:p>
      </dgm:t>
    </dgm:pt>
    <dgm:pt modelId="{9D148E5B-AF95-4937-A9E8-5C5C24A93950}">
      <dgm:prSet custT="1"/>
      <dgm:spPr/>
      <dgm:t>
        <a:bodyPr/>
        <a:lstStyle/>
        <a:p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地下车库的地面应当保持清洁。停车取卡按键等人员经常接触部位每日消毒应当不少于</a:t>
          </a:r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gm:t>
    </dgm:pt>
    <dgm:pt modelId="{FC5741C7-E715-4ECE-9D75-BF5005FE02AB}" type="parTrans" cxnId="{F20E4F9B-1735-400F-81C0-9906E36DFEE1}">
      <dgm:prSet/>
      <dgm:spPr/>
      <dgm:t>
        <a:bodyPr/>
        <a:lstStyle/>
        <a:p>
          <a:endParaRPr lang="zh-CN" altLang="en-US"/>
        </a:p>
      </dgm:t>
    </dgm:pt>
    <dgm:pt modelId="{C55CFE8D-CC5F-4E49-97A0-05DCDFF25DC5}" type="sibTrans" cxnId="{F20E4F9B-1735-400F-81C0-9906E36DFEE1}">
      <dgm:prSet/>
      <dgm:spPr/>
      <dgm:t>
        <a:bodyPr/>
        <a:lstStyle/>
        <a:p>
          <a:endParaRPr lang="zh-CN" altLang="en-US"/>
        </a:p>
      </dgm:t>
    </dgm:pt>
    <dgm:pt modelId="{7B470E8E-1463-4EEB-8F03-FA8AD7AC109A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（六）会议室、办公室、多功能厅</a:t>
          </a:r>
        </a:p>
      </dgm:t>
    </dgm:pt>
    <dgm:pt modelId="{AF27DC87-9427-4293-B3D4-DC78D54712E3}" type="parTrans" cxnId="{5140F2D9-B70F-412B-AD81-420EE5519B79}">
      <dgm:prSet/>
      <dgm:spPr/>
      <dgm:t>
        <a:bodyPr/>
        <a:lstStyle/>
        <a:p>
          <a:endParaRPr lang="zh-CN" altLang="en-US"/>
        </a:p>
      </dgm:t>
    </dgm:pt>
    <dgm:pt modelId="{195CA356-D925-4DB5-A371-C30B28362385}" type="sibTrans" cxnId="{5140F2D9-B70F-412B-AD81-420EE5519B79}">
      <dgm:prSet/>
      <dgm:spPr/>
      <dgm:t>
        <a:bodyPr/>
        <a:lstStyle/>
        <a:p>
          <a:endParaRPr lang="zh-CN" altLang="en-US"/>
        </a:p>
      </dgm:t>
    </dgm:pt>
    <dgm:pt modelId="{9665FC48-5119-4028-AC6D-154165F2452D}">
      <dgm:prSet custT="1"/>
      <dgm:spPr/>
      <dgm:t>
        <a:bodyPr/>
        <a:lstStyle/>
        <a:p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保持办公区环境清洁，建议每日通风</a:t>
          </a:r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次，每次</a:t>
          </a:r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20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～</a:t>
          </a:r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30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分钟，通风时注意保暖。</a:t>
          </a:r>
        </a:p>
      </dgm:t>
    </dgm:pt>
    <dgm:pt modelId="{F2D7FE99-19C3-4952-AA39-C8E56C2ED24F}" type="parTrans" cxnId="{4B4FB448-E53B-4F58-ADF3-4B922EC0EEED}">
      <dgm:prSet/>
      <dgm:spPr/>
      <dgm:t>
        <a:bodyPr/>
        <a:lstStyle/>
        <a:p>
          <a:endParaRPr lang="zh-CN" altLang="en-US"/>
        </a:p>
      </dgm:t>
    </dgm:pt>
    <dgm:pt modelId="{143A0662-C6CF-4F62-BA89-C8D700A9F8B9}" type="sibTrans" cxnId="{4B4FB448-E53B-4F58-ADF3-4B922EC0EEED}">
      <dgm:prSet/>
      <dgm:spPr/>
      <dgm:t>
        <a:bodyPr/>
        <a:lstStyle/>
        <a:p>
          <a:endParaRPr lang="zh-CN" altLang="en-US"/>
        </a:p>
      </dgm:t>
    </dgm:pt>
    <dgm:pt modelId="{773672A7-1E9B-4DA2-ACDC-3AF44DFCE8A9}">
      <dgm:prSet custT="1"/>
      <dgm:spPr/>
      <dgm:t>
        <a:bodyPr/>
        <a:lstStyle/>
        <a:p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工作人员应当佩戴口罩，交谈时保持</a:t>
          </a:r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米以上距离。</a:t>
          </a:r>
        </a:p>
      </dgm:t>
    </dgm:pt>
    <dgm:pt modelId="{28F721F1-EA57-49D0-ACBF-0606A07C76B3}" type="parTrans" cxnId="{DD9E2977-C3CD-41E2-AF53-BDC13BEA6F02}">
      <dgm:prSet/>
      <dgm:spPr/>
      <dgm:t>
        <a:bodyPr/>
        <a:lstStyle/>
        <a:p>
          <a:endParaRPr lang="zh-CN" altLang="en-US"/>
        </a:p>
      </dgm:t>
    </dgm:pt>
    <dgm:pt modelId="{83F877C4-34AD-4901-B10E-14187B9E5544}" type="sibTrans" cxnId="{DD9E2977-C3CD-41E2-AF53-BDC13BEA6F02}">
      <dgm:prSet/>
      <dgm:spPr/>
      <dgm:t>
        <a:bodyPr/>
        <a:lstStyle/>
        <a:p>
          <a:endParaRPr lang="zh-CN" altLang="en-US"/>
        </a:p>
      </dgm:t>
    </dgm:pt>
    <dgm:pt modelId="{4DB26111-3072-48A5-BBE3-2117D9943C14}">
      <dgm:prSet custT="1"/>
      <dgm:spPr/>
      <dgm:t>
        <a:bodyPr/>
        <a:lstStyle/>
        <a:p>
          <a:r>
            <a:rPr lang="en-US" sz="24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400" dirty="0">
              <a:latin typeface="楷体" panose="02010609060101010101" pitchFamily="49" charset="-122"/>
              <a:ea typeface="楷体" panose="02010609060101010101" pitchFamily="49" charset="-122"/>
            </a:rPr>
            <a:t>减少开会频次和会议时长，会议期间温度适宜时应当开窗或开门。建议采用网络视频会议等方式。</a:t>
          </a:r>
        </a:p>
      </dgm:t>
    </dgm:pt>
    <dgm:pt modelId="{3B2CA481-9789-4C4C-8A55-E57C9F232C7A}" type="parTrans" cxnId="{BE1955CE-E784-4D7D-ADD5-5FDEA91B3A0C}">
      <dgm:prSet/>
      <dgm:spPr/>
      <dgm:t>
        <a:bodyPr/>
        <a:lstStyle/>
        <a:p>
          <a:endParaRPr lang="zh-CN" altLang="en-US"/>
        </a:p>
      </dgm:t>
    </dgm:pt>
    <dgm:pt modelId="{74CA179C-86A1-4A0C-9D8E-51D937E05E17}" type="sibTrans" cxnId="{BE1955CE-E784-4D7D-ADD5-5FDEA91B3A0C}">
      <dgm:prSet/>
      <dgm:spPr/>
      <dgm:t>
        <a:bodyPr/>
        <a:lstStyle/>
        <a:p>
          <a:endParaRPr lang="zh-CN" altLang="en-US"/>
        </a:p>
      </dgm:t>
    </dgm:pt>
    <dgm:pt modelId="{4F1CEAD1-35CA-4F58-9079-FB4CB995A5FB}" type="pres">
      <dgm:prSet presAssocID="{1AF916BA-6817-481D-8F1A-094D0FD7B7EA}" presName="Name0" presStyleCnt="0">
        <dgm:presLayoutVars>
          <dgm:dir/>
          <dgm:animLvl val="lvl"/>
          <dgm:resizeHandles val="exact"/>
        </dgm:presLayoutVars>
      </dgm:prSet>
      <dgm:spPr/>
    </dgm:pt>
    <dgm:pt modelId="{0F05904E-B6E1-4987-A79B-CD33BED56595}" type="pres">
      <dgm:prSet presAssocID="{24671DDE-4674-4C5C-AE5A-88A089BA7DB6}" presName="linNode" presStyleCnt="0"/>
      <dgm:spPr/>
    </dgm:pt>
    <dgm:pt modelId="{95CBA1CA-B8CA-4546-92B5-8AA430C8AF30}" type="pres">
      <dgm:prSet presAssocID="{24671DDE-4674-4C5C-AE5A-88A089BA7DB6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015E3C5B-4F18-4F67-B80F-D295E3030B89}" type="pres">
      <dgm:prSet presAssocID="{24671DDE-4674-4C5C-AE5A-88A089BA7DB6}" presName="descendantText" presStyleLbl="alignAccFollowNode1" presStyleIdx="0" presStyleCnt="2" custScaleY="118908">
        <dgm:presLayoutVars>
          <dgm:bulletEnabled val="1"/>
        </dgm:presLayoutVars>
      </dgm:prSet>
      <dgm:spPr/>
    </dgm:pt>
    <dgm:pt modelId="{A5C514C9-B0F4-46E3-9C08-24A5D92479D0}" type="pres">
      <dgm:prSet presAssocID="{31CD0AD9-D633-4F51-9D06-8C50615E31B6}" presName="sp" presStyleCnt="0"/>
      <dgm:spPr/>
    </dgm:pt>
    <dgm:pt modelId="{28DE56E6-7E80-45B2-A06D-5E2C942D7CF2}" type="pres">
      <dgm:prSet presAssocID="{7B470E8E-1463-4EEB-8F03-FA8AD7AC109A}" presName="linNode" presStyleCnt="0"/>
      <dgm:spPr/>
    </dgm:pt>
    <dgm:pt modelId="{3BCDF621-7B69-4A50-A696-8C762F89971A}" type="pres">
      <dgm:prSet presAssocID="{7B470E8E-1463-4EEB-8F03-FA8AD7AC109A}" presName="parentText" presStyleLbl="node1" presStyleIdx="1" presStyleCnt="2" custScaleY="169395">
        <dgm:presLayoutVars>
          <dgm:chMax val="1"/>
          <dgm:bulletEnabled val="1"/>
        </dgm:presLayoutVars>
      </dgm:prSet>
      <dgm:spPr/>
    </dgm:pt>
    <dgm:pt modelId="{A5B4C3B8-47E9-42C7-8BD8-5DD4A01C5BBC}" type="pres">
      <dgm:prSet presAssocID="{7B470E8E-1463-4EEB-8F03-FA8AD7AC109A}" presName="descendantText" presStyleLbl="alignAccFollowNode1" presStyleIdx="1" presStyleCnt="2" custScaleY="216483">
        <dgm:presLayoutVars>
          <dgm:bulletEnabled val="1"/>
        </dgm:presLayoutVars>
      </dgm:prSet>
      <dgm:spPr/>
    </dgm:pt>
  </dgm:ptLst>
  <dgm:cxnLst>
    <dgm:cxn modelId="{CA01C117-C1B1-40A0-AC23-5AA0725CFFF5}" type="presOf" srcId="{9D148E5B-AF95-4937-A9E8-5C5C24A93950}" destId="{015E3C5B-4F18-4F67-B80F-D295E3030B89}" srcOrd="0" destOrd="0" presId="urn:microsoft.com/office/officeart/2005/8/layout/vList5"/>
    <dgm:cxn modelId="{71A47125-0776-4A1D-82A9-94B375162C52}" srcId="{1AF916BA-6817-481D-8F1A-094D0FD7B7EA}" destId="{24671DDE-4674-4C5C-AE5A-88A089BA7DB6}" srcOrd="0" destOrd="0" parTransId="{76A05207-4CC9-4667-8E03-1C462BBCE921}" sibTransId="{31CD0AD9-D633-4F51-9D06-8C50615E31B6}"/>
    <dgm:cxn modelId="{BD6E6932-E9D7-4B73-898E-3ACD83E8DA81}" type="presOf" srcId="{24671DDE-4674-4C5C-AE5A-88A089BA7DB6}" destId="{95CBA1CA-B8CA-4546-92B5-8AA430C8AF30}" srcOrd="0" destOrd="0" presId="urn:microsoft.com/office/officeart/2005/8/layout/vList5"/>
    <dgm:cxn modelId="{3EC14B61-A903-441D-A6EC-22B543BAADE8}" type="presOf" srcId="{773672A7-1E9B-4DA2-ACDC-3AF44DFCE8A9}" destId="{A5B4C3B8-47E9-42C7-8BD8-5DD4A01C5BBC}" srcOrd="0" destOrd="1" presId="urn:microsoft.com/office/officeart/2005/8/layout/vList5"/>
    <dgm:cxn modelId="{4B4FB448-E53B-4F58-ADF3-4B922EC0EEED}" srcId="{7B470E8E-1463-4EEB-8F03-FA8AD7AC109A}" destId="{9665FC48-5119-4028-AC6D-154165F2452D}" srcOrd="0" destOrd="0" parTransId="{F2D7FE99-19C3-4952-AA39-C8E56C2ED24F}" sibTransId="{143A0662-C6CF-4F62-BA89-C8D700A9F8B9}"/>
    <dgm:cxn modelId="{DD9E2977-C3CD-41E2-AF53-BDC13BEA6F02}" srcId="{7B470E8E-1463-4EEB-8F03-FA8AD7AC109A}" destId="{773672A7-1E9B-4DA2-ACDC-3AF44DFCE8A9}" srcOrd="1" destOrd="0" parTransId="{28F721F1-EA57-49D0-ACBF-0606A07C76B3}" sibTransId="{83F877C4-34AD-4901-B10E-14187B9E5544}"/>
    <dgm:cxn modelId="{9CEB1294-C203-437F-86AC-9AE6F4C1B8A3}" type="presOf" srcId="{7B470E8E-1463-4EEB-8F03-FA8AD7AC109A}" destId="{3BCDF621-7B69-4A50-A696-8C762F89971A}" srcOrd="0" destOrd="0" presId="urn:microsoft.com/office/officeart/2005/8/layout/vList5"/>
    <dgm:cxn modelId="{F20E4F9B-1735-400F-81C0-9906E36DFEE1}" srcId="{24671DDE-4674-4C5C-AE5A-88A089BA7DB6}" destId="{9D148E5B-AF95-4937-A9E8-5C5C24A93950}" srcOrd="0" destOrd="0" parTransId="{FC5741C7-E715-4ECE-9D75-BF5005FE02AB}" sibTransId="{C55CFE8D-CC5F-4E49-97A0-05DCDFF25DC5}"/>
    <dgm:cxn modelId="{80621CAD-05C4-4955-A10E-C44B05279CA0}" type="presOf" srcId="{9665FC48-5119-4028-AC6D-154165F2452D}" destId="{A5B4C3B8-47E9-42C7-8BD8-5DD4A01C5BBC}" srcOrd="0" destOrd="0" presId="urn:microsoft.com/office/officeart/2005/8/layout/vList5"/>
    <dgm:cxn modelId="{6CC46EB4-4BD1-4E6C-A2A0-DFD4AA6C27C1}" type="presOf" srcId="{1AF916BA-6817-481D-8F1A-094D0FD7B7EA}" destId="{4F1CEAD1-35CA-4F58-9079-FB4CB995A5FB}" srcOrd="0" destOrd="0" presId="urn:microsoft.com/office/officeart/2005/8/layout/vList5"/>
    <dgm:cxn modelId="{BE1955CE-E784-4D7D-ADD5-5FDEA91B3A0C}" srcId="{7B470E8E-1463-4EEB-8F03-FA8AD7AC109A}" destId="{4DB26111-3072-48A5-BBE3-2117D9943C14}" srcOrd="2" destOrd="0" parTransId="{3B2CA481-9789-4C4C-8A55-E57C9F232C7A}" sibTransId="{74CA179C-86A1-4A0C-9D8E-51D937E05E17}"/>
    <dgm:cxn modelId="{5140F2D9-B70F-412B-AD81-420EE5519B79}" srcId="{1AF916BA-6817-481D-8F1A-094D0FD7B7EA}" destId="{7B470E8E-1463-4EEB-8F03-FA8AD7AC109A}" srcOrd="1" destOrd="0" parTransId="{AF27DC87-9427-4293-B3D4-DC78D54712E3}" sibTransId="{195CA356-D925-4DB5-A371-C30B28362385}"/>
    <dgm:cxn modelId="{BD6EDDE8-0638-4A9E-8614-374A1BC52F26}" type="presOf" srcId="{4DB26111-3072-48A5-BBE3-2117D9943C14}" destId="{A5B4C3B8-47E9-42C7-8BD8-5DD4A01C5BBC}" srcOrd="0" destOrd="2" presId="urn:microsoft.com/office/officeart/2005/8/layout/vList5"/>
    <dgm:cxn modelId="{D4FC9F55-3372-4F0F-B34C-2C367CF6B877}" type="presParOf" srcId="{4F1CEAD1-35CA-4F58-9079-FB4CB995A5FB}" destId="{0F05904E-B6E1-4987-A79B-CD33BED56595}" srcOrd="0" destOrd="0" presId="urn:microsoft.com/office/officeart/2005/8/layout/vList5"/>
    <dgm:cxn modelId="{34FA6129-E24F-41E1-843F-B9C9BFAA69D7}" type="presParOf" srcId="{0F05904E-B6E1-4987-A79B-CD33BED56595}" destId="{95CBA1CA-B8CA-4546-92B5-8AA430C8AF30}" srcOrd="0" destOrd="0" presId="urn:microsoft.com/office/officeart/2005/8/layout/vList5"/>
    <dgm:cxn modelId="{F5EA736D-FAD2-405D-AC5F-69B0540A416D}" type="presParOf" srcId="{0F05904E-B6E1-4987-A79B-CD33BED56595}" destId="{015E3C5B-4F18-4F67-B80F-D295E3030B89}" srcOrd="1" destOrd="0" presId="urn:microsoft.com/office/officeart/2005/8/layout/vList5"/>
    <dgm:cxn modelId="{239F2630-ACCA-46F4-9EBC-8E992F5739FD}" type="presParOf" srcId="{4F1CEAD1-35CA-4F58-9079-FB4CB995A5FB}" destId="{A5C514C9-B0F4-46E3-9C08-24A5D92479D0}" srcOrd="1" destOrd="0" presId="urn:microsoft.com/office/officeart/2005/8/layout/vList5"/>
    <dgm:cxn modelId="{6FD0E9D1-9AB3-43A3-8C9F-2887607E049B}" type="presParOf" srcId="{4F1CEAD1-35CA-4F58-9079-FB4CB995A5FB}" destId="{28DE56E6-7E80-45B2-A06D-5E2C942D7CF2}" srcOrd="2" destOrd="0" presId="urn:microsoft.com/office/officeart/2005/8/layout/vList5"/>
    <dgm:cxn modelId="{C1DEB705-96C3-4FD2-B435-59E12837F250}" type="presParOf" srcId="{28DE56E6-7E80-45B2-A06D-5E2C942D7CF2}" destId="{3BCDF621-7B69-4A50-A696-8C762F89971A}" srcOrd="0" destOrd="0" presId="urn:microsoft.com/office/officeart/2005/8/layout/vList5"/>
    <dgm:cxn modelId="{5629B309-4C17-4284-8162-EB08822C2B0C}" type="presParOf" srcId="{28DE56E6-7E80-45B2-A06D-5E2C942D7CF2}" destId="{A5B4C3B8-47E9-42C7-8BD8-5DD4A01C5B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01A7D7-CB41-4A20-AA70-3FC5B136F5E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4F46E1C-31D2-41EB-8F4D-8C05D5794C8F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（七）餐厅餐饮场所（区域）、食堂和茶水间</a:t>
          </a:r>
        </a:p>
      </dgm:t>
    </dgm:pt>
    <dgm:pt modelId="{F0131515-8897-4227-891C-A3A3D49B0175}" type="parTrans" cxnId="{07D72C8B-5F0F-4F9A-953A-8AE704C6FFBB}">
      <dgm:prSet/>
      <dgm:spPr/>
      <dgm:t>
        <a:bodyPr/>
        <a:lstStyle/>
        <a:p>
          <a:endParaRPr lang="zh-CN" altLang="en-US"/>
        </a:p>
      </dgm:t>
    </dgm:pt>
    <dgm:pt modelId="{B9F72EB8-BDD6-480F-8CD2-0BF2E5962484}" type="sibTrans" cxnId="{07D72C8B-5F0F-4F9A-953A-8AE704C6FFBB}">
      <dgm:prSet/>
      <dgm:spPr/>
      <dgm:t>
        <a:bodyPr/>
        <a:lstStyle/>
        <a:p>
          <a:endParaRPr lang="zh-CN" altLang="en-US"/>
        </a:p>
      </dgm:t>
    </dgm:pt>
    <dgm:pt modelId="{6BC0BA2A-2A31-43B0-9BC7-0906B63B5216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保持空气流通，以清洁为主，预防性消毒为辅。</a:t>
          </a:r>
        </a:p>
      </dgm:t>
    </dgm:pt>
    <dgm:pt modelId="{4C652C06-249E-47BE-9905-C13DA9802A35}" type="parTrans" cxnId="{B794EEC9-16AF-48F5-988D-CA879D609C2D}">
      <dgm:prSet/>
      <dgm:spPr/>
      <dgm:t>
        <a:bodyPr/>
        <a:lstStyle/>
        <a:p>
          <a:endParaRPr lang="zh-CN" altLang="en-US"/>
        </a:p>
      </dgm:t>
    </dgm:pt>
    <dgm:pt modelId="{9CC8954B-7A54-4E28-AC55-EC766A1CE131}" type="sibTrans" cxnId="{B794EEC9-16AF-48F5-988D-CA879D609C2D}">
      <dgm:prSet/>
      <dgm:spPr/>
      <dgm:t>
        <a:bodyPr/>
        <a:lstStyle/>
        <a:p>
          <a:endParaRPr lang="zh-CN" altLang="en-US"/>
        </a:p>
      </dgm:t>
    </dgm:pt>
    <dgm:pt modelId="{533BC352-F2F7-4066-AC2A-418B7B73A5A0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采取有效的分流措施，鼓励打包和外卖，避免人员密集和聚餐活动。</a:t>
          </a:r>
        </a:p>
      </dgm:t>
    </dgm:pt>
    <dgm:pt modelId="{B4BA5E0C-78FF-4830-9A89-7896156424C6}" type="parTrans" cxnId="{1FF77E13-9AE8-4798-83DD-FDFDF796A3ED}">
      <dgm:prSet/>
      <dgm:spPr/>
      <dgm:t>
        <a:bodyPr/>
        <a:lstStyle/>
        <a:p>
          <a:endParaRPr lang="zh-CN" altLang="en-US"/>
        </a:p>
      </dgm:t>
    </dgm:pt>
    <dgm:pt modelId="{A78503C3-BC3C-49F0-8923-7A75B64B1103}" type="sibTrans" cxnId="{1FF77E13-9AE8-4798-83DD-FDFDF796A3ED}">
      <dgm:prSet/>
      <dgm:spPr/>
      <dgm:t>
        <a:bodyPr/>
        <a:lstStyle/>
        <a:p>
          <a:endParaRPr lang="zh-CN" altLang="en-US"/>
        </a:p>
      </dgm:t>
    </dgm:pt>
    <dgm:pt modelId="{FBEB937E-0B1A-46D7-AEAD-6826915E948A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餐厅每日消毒</a:t>
          </a:r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gm:t>
    </dgm:pt>
    <dgm:pt modelId="{44589378-E8A9-415D-9665-084E862CB6B1}" type="parTrans" cxnId="{33F47E3E-CE95-4726-B978-147DB6F85C33}">
      <dgm:prSet/>
      <dgm:spPr/>
      <dgm:t>
        <a:bodyPr/>
        <a:lstStyle/>
        <a:p>
          <a:endParaRPr lang="zh-CN" altLang="en-US"/>
        </a:p>
      </dgm:t>
    </dgm:pt>
    <dgm:pt modelId="{A68DD373-C10C-49FE-901C-91E036A71A03}" type="sibTrans" cxnId="{33F47E3E-CE95-4726-B978-147DB6F85C33}">
      <dgm:prSet/>
      <dgm:spPr/>
      <dgm:t>
        <a:bodyPr/>
        <a:lstStyle/>
        <a:p>
          <a:endParaRPr lang="zh-CN" altLang="en-US"/>
        </a:p>
      </dgm:t>
    </dgm:pt>
    <dgm:pt modelId="{221605CF-F0CC-46C0-A07D-469246D83B10}">
      <dgm:prSet custT="1"/>
      <dgm:spPr/>
      <dgm:t>
        <a:bodyPr/>
        <a:lstStyle/>
        <a:p>
          <a:r>
            <a: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rPr>
            <a:t>（八）卫生间</a:t>
          </a:r>
        </a:p>
      </dgm:t>
    </dgm:pt>
    <dgm:pt modelId="{60745E6D-9038-4740-96A5-113AC02DA208}" type="parTrans" cxnId="{66C66B01-29D1-41C1-A850-651B9AC9D01B}">
      <dgm:prSet/>
      <dgm:spPr/>
      <dgm:t>
        <a:bodyPr/>
        <a:lstStyle/>
        <a:p>
          <a:endParaRPr lang="zh-CN" altLang="en-US"/>
        </a:p>
      </dgm:t>
    </dgm:pt>
    <dgm:pt modelId="{FC71884B-EF96-485A-BFE9-A5A02D696B3D}" type="sibTrans" cxnId="{66C66B01-29D1-41C1-A850-651B9AC9D01B}">
      <dgm:prSet/>
      <dgm:spPr/>
      <dgm:t>
        <a:bodyPr/>
        <a:lstStyle/>
        <a:p>
          <a:endParaRPr lang="zh-CN" altLang="en-US"/>
        </a:p>
      </dgm:t>
    </dgm:pt>
    <dgm:pt modelId="{04F12C36-CD3B-48F9-9B67-9FE49E94C0E5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1. 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加强空气流通。确保洗手盆、地漏等水封隔离效果。</a:t>
          </a:r>
        </a:p>
      </dgm:t>
    </dgm:pt>
    <dgm:pt modelId="{1FF8654A-528F-429D-8F03-291D8290A0D1}" type="parTrans" cxnId="{D63DB245-3C1A-4AE9-8B2A-B17356466CB4}">
      <dgm:prSet/>
      <dgm:spPr/>
      <dgm:t>
        <a:bodyPr/>
        <a:lstStyle/>
        <a:p>
          <a:endParaRPr lang="zh-CN" altLang="en-US"/>
        </a:p>
      </dgm:t>
    </dgm:pt>
    <dgm:pt modelId="{46746710-10AB-49B4-9998-74195A92DB85}" type="sibTrans" cxnId="{D63DB245-3C1A-4AE9-8B2A-B17356466CB4}">
      <dgm:prSet/>
      <dgm:spPr/>
      <dgm:t>
        <a:bodyPr/>
        <a:lstStyle/>
        <a:p>
          <a:endParaRPr lang="zh-CN" altLang="en-US"/>
        </a:p>
      </dgm:t>
    </dgm:pt>
    <dgm:pt modelId="{4E79B7DC-997D-4D8C-B4E6-7A7D87239D1B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每日随时进行卫生清洁，保持地面、墙壁清洁，洗手池无污垢，便池无粪便污物积累。</a:t>
          </a:r>
        </a:p>
      </dgm:t>
    </dgm:pt>
    <dgm:pt modelId="{E1AACC48-AB87-4DFF-8A8E-F82D0692E74A}" type="parTrans" cxnId="{54372C5D-E873-4125-A9E9-66089876C8D7}">
      <dgm:prSet/>
      <dgm:spPr/>
      <dgm:t>
        <a:bodyPr/>
        <a:lstStyle/>
        <a:p>
          <a:endParaRPr lang="zh-CN" altLang="en-US"/>
        </a:p>
      </dgm:t>
    </dgm:pt>
    <dgm:pt modelId="{0B08BE06-9CD6-4525-812B-371A923726D8}" type="sibTrans" cxnId="{54372C5D-E873-4125-A9E9-66089876C8D7}">
      <dgm:prSet/>
      <dgm:spPr/>
      <dgm:t>
        <a:bodyPr/>
        <a:lstStyle/>
        <a:p>
          <a:endParaRPr lang="zh-CN" altLang="en-US"/>
        </a:p>
      </dgm:t>
    </dgm:pt>
    <dgm:pt modelId="{1C8D65F4-E227-4FF2-B966-B77BEE173E4D}">
      <dgm:prSet custT="1"/>
      <dgm:spPr/>
      <dgm:t>
        <a:bodyPr/>
        <a:lstStyle/>
        <a:p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物品表面消毒用有效氯</a:t>
          </a:r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500 mg/L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的含氯消毒剂对公共台面、洗手池、门把手和卫生洁具等物体表面进行擦拭，</a:t>
          </a:r>
          <a:r>
            <a:rPr lang="en-US" sz="2200" dirty="0">
              <a:latin typeface="楷体" panose="02010609060101010101" pitchFamily="49" charset="-122"/>
              <a:ea typeface="楷体" panose="02010609060101010101" pitchFamily="49" charset="-122"/>
            </a:rPr>
            <a:t>30</a:t>
          </a:r>
          <a:r>
            <a:rPr lang="zh-CN" sz="2200" dirty="0">
              <a:latin typeface="楷体" panose="02010609060101010101" pitchFamily="49" charset="-122"/>
              <a:ea typeface="楷体" panose="02010609060101010101" pitchFamily="49" charset="-122"/>
            </a:rPr>
            <a:t>分钟后用清水擦拭干净。</a:t>
          </a:r>
        </a:p>
      </dgm:t>
    </dgm:pt>
    <dgm:pt modelId="{42BF3888-FDA8-45FC-9F49-D27BF6B6BB67}" type="parTrans" cxnId="{0C54E6AD-172C-4385-805F-D02DC33C355E}">
      <dgm:prSet/>
      <dgm:spPr/>
      <dgm:t>
        <a:bodyPr/>
        <a:lstStyle/>
        <a:p>
          <a:endParaRPr lang="zh-CN" altLang="en-US"/>
        </a:p>
      </dgm:t>
    </dgm:pt>
    <dgm:pt modelId="{1B5C1EF4-F2A5-47BF-8EA0-26CEA6787727}" type="sibTrans" cxnId="{0C54E6AD-172C-4385-805F-D02DC33C355E}">
      <dgm:prSet/>
      <dgm:spPr/>
      <dgm:t>
        <a:bodyPr/>
        <a:lstStyle/>
        <a:p>
          <a:endParaRPr lang="zh-CN" altLang="en-US"/>
        </a:p>
      </dgm:t>
    </dgm:pt>
    <dgm:pt modelId="{DA832131-3F04-45BB-BF7D-3266D5687DDA}" type="pres">
      <dgm:prSet presAssocID="{4E01A7D7-CB41-4A20-AA70-3FC5B136F5EB}" presName="Name0" presStyleCnt="0">
        <dgm:presLayoutVars>
          <dgm:dir/>
          <dgm:animLvl val="lvl"/>
          <dgm:resizeHandles val="exact"/>
        </dgm:presLayoutVars>
      </dgm:prSet>
      <dgm:spPr/>
    </dgm:pt>
    <dgm:pt modelId="{5440A351-CF29-42D7-9A4D-E015853EAB93}" type="pres">
      <dgm:prSet presAssocID="{94F46E1C-31D2-41EB-8F4D-8C05D5794C8F}" presName="linNode" presStyleCnt="0"/>
      <dgm:spPr/>
    </dgm:pt>
    <dgm:pt modelId="{764C3FC3-B428-4639-BD31-4EE3ECF83058}" type="pres">
      <dgm:prSet presAssocID="{94F46E1C-31D2-41EB-8F4D-8C05D5794C8F}" presName="parentText" presStyleLbl="node1" presStyleIdx="0" presStyleCnt="2" custScaleY="137405">
        <dgm:presLayoutVars>
          <dgm:chMax val="1"/>
          <dgm:bulletEnabled val="1"/>
        </dgm:presLayoutVars>
      </dgm:prSet>
      <dgm:spPr/>
    </dgm:pt>
    <dgm:pt modelId="{DFEFED46-1575-423C-BF83-ABF39EACBE7C}" type="pres">
      <dgm:prSet presAssocID="{94F46E1C-31D2-41EB-8F4D-8C05D5794C8F}" presName="descendantText" presStyleLbl="alignAccFollowNode1" presStyleIdx="0" presStyleCnt="2" custScaleY="148705">
        <dgm:presLayoutVars>
          <dgm:bulletEnabled val="1"/>
        </dgm:presLayoutVars>
      </dgm:prSet>
      <dgm:spPr/>
    </dgm:pt>
    <dgm:pt modelId="{DD63A927-4F67-422F-9458-0EDF6E9AF6F3}" type="pres">
      <dgm:prSet presAssocID="{B9F72EB8-BDD6-480F-8CD2-0BF2E5962484}" presName="sp" presStyleCnt="0"/>
      <dgm:spPr/>
    </dgm:pt>
    <dgm:pt modelId="{82CB7A74-1880-4F63-92B6-A51DDB70CA0D}" type="pres">
      <dgm:prSet presAssocID="{221605CF-F0CC-46C0-A07D-469246D83B10}" presName="linNode" presStyleCnt="0"/>
      <dgm:spPr/>
    </dgm:pt>
    <dgm:pt modelId="{6C081FE8-6F12-4228-8A68-159132A60F9E}" type="pres">
      <dgm:prSet presAssocID="{221605CF-F0CC-46C0-A07D-469246D83B10}" presName="parentText" presStyleLbl="node1" presStyleIdx="1" presStyleCnt="2" custScaleY="155011">
        <dgm:presLayoutVars>
          <dgm:chMax val="1"/>
          <dgm:bulletEnabled val="1"/>
        </dgm:presLayoutVars>
      </dgm:prSet>
      <dgm:spPr/>
    </dgm:pt>
    <dgm:pt modelId="{84C27007-78D8-4F1F-90C2-643E945B8023}" type="pres">
      <dgm:prSet presAssocID="{221605CF-F0CC-46C0-A07D-469246D83B10}" presName="descendantText" presStyleLbl="alignAccFollowNode1" presStyleIdx="1" presStyleCnt="2" custScaleY="224965">
        <dgm:presLayoutVars>
          <dgm:bulletEnabled val="1"/>
        </dgm:presLayoutVars>
      </dgm:prSet>
      <dgm:spPr/>
    </dgm:pt>
  </dgm:ptLst>
  <dgm:cxnLst>
    <dgm:cxn modelId="{66C66B01-29D1-41C1-A850-651B9AC9D01B}" srcId="{4E01A7D7-CB41-4A20-AA70-3FC5B136F5EB}" destId="{221605CF-F0CC-46C0-A07D-469246D83B10}" srcOrd="1" destOrd="0" parTransId="{60745E6D-9038-4740-96A5-113AC02DA208}" sibTransId="{FC71884B-EF96-485A-BFE9-A5A02D696B3D}"/>
    <dgm:cxn modelId="{97102C11-7F46-4E9C-BE53-42F83882B87E}" type="presOf" srcId="{4E01A7D7-CB41-4A20-AA70-3FC5B136F5EB}" destId="{DA832131-3F04-45BB-BF7D-3266D5687DDA}" srcOrd="0" destOrd="0" presId="urn:microsoft.com/office/officeart/2005/8/layout/vList5"/>
    <dgm:cxn modelId="{1FF77E13-9AE8-4798-83DD-FDFDF796A3ED}" srcId="{94F46E1C-31D2-41EB-8F4D-8C05D5794C8F}" destId="{533BC352-F2F7-4066-AC2A-418B7B73A5A0}" srcOrd="1" destOrd="0" parTransId="{B4BA5E0C-78FF-4830-9A89-7896156424C6}" sibTransId="{A78503C3-BC3C-49F0-8923-7A75B64B1103}"/>
    <dgm:cxn modelId="{A4344824-8EBA-4CAB-B407-46A1EBA2C668}" type="presOf" srcId="{94F46E1C-31D2-41EB-8F4D-8C05D5794C8F}" destId="{764C3FC3-B428-4639-BD31-4EE3ECF83058}" srcOrd="0" destOrd="0" presId="urn:microsoft.com/office/officeart/2005/8/layout/vList5"/>
    <dgm:cxn modelId="{75C25B2F-7568-4FEB-8F9F-ABCE8B40CD4D}" type="presOf" srcId="{4E79B7DC-997D-4D8C-B4E6-7A7D87239D1B}" destId="{84C27007-78D8-4F1F-90C2-643E945B8023}" srcOrd="0" destOrd="1" presId="urn:microsoft.com/office/officeart/2005/8/layout/vList5"/>
    <dgm:cxn modelId="{8FDB3030-846E-4D5D-9C86-1C1E7AA287B6}" type="presOf" srcId="{221605CF-F0CC-46C0-A07D-469246D83B10}" destId="{6C081FE8-6F12-4228-8A68-159132A60F9E}" srcOrd="0" destOrd="0" presId="urn:microsoft.com/office/officeart/2005/8/layout/vList5"/>
    <dgm:cxn modelId="{33F47E3E-CE95-4726-B978-147DB6F85C33}" srcId="{94F46E1C-31D2-41EB-8F4D-8C05D5794C8F}" destId="{FBEB937E-0B1A-46D7-AEAD-6826915E948A}" srcOrd="2" destOrd="0" parTransId="{44589378-E8A9-415D-9665-084E862CB6B1}" sibTransId="{A68DD373-C10C-49FE-901C-91E036A71A03}"/>
    <dgm:cxn modelId="{54372C5D-E873-4125-A9E9-66089876C8D7}" srcId="{221605CF-F0CC-46C0-A07D-469246D83B10}" destId="{4E79B7DC-997D-4D8C-B4E6-7A7D87239D1B}" srcOrd="1" destOrd="0" parTransId="{E1AACC48-AB87-4DFF-8A8E-F82D0692E74A}" sibTransId="{0B08BE06-9CD6-4525-812B-371A923726D8}"/>
    <dgm:cxn modelId="{D63DB245-3C1A-4AE9-8B2A-B17356466CB4}" srcId="{221605CF-F0CC-46C0-A07D-469246D83B10}" destId="{04F12C36-CD3B-48F9-9B67-9FE49E94C0E5}" srcOrd="0" destOrd="0" parTransId="{1FF8654A-528F-429D-8F03-291D8290A0D1}" sibTransId="{46746710-10AB-49B4-9998-74195A92DB85}"/>
    <dgm:cxn modelId="{654F5D4E-4874-48D4-8CF6-F0319A062298}" type="presOf" srcId="{04F12C36-CD3B-48F9-9B67-9FE49E94C0E5}" destId="{84C27007-78D8-4F1F-90C2-643E945B8023}" srcOrd="0" destOrd="0" presId="urn:microsoft.com/office/officeart/2005/8/layout/vList5"/>
    <dgm:cxn modelId="{07D72C8B-5F0F-4F9A-953A-8AE704C6FFBB}" srcId="{4E01A7D7-CB41-4A20-AA70-3FC5B136F5EB}" destId="{94F46E1C-31D2-41EB-8F4D-8C05D5794C8F}" srcOrd="0" destOrd="0" parTransId="{F0131515-8897-4227-891C-A3A3D49B0175}" sibTransId="{B9F72EB8-BDD6-480F-8CD2-0BF2E5962484}"/>
    <dgm:cxn modelId="{5F7C71A3-6FA0-4134-8232-5E0407DC7921}" type="presOf" srcId="{1C8D65F4-E227-4FF2-B966-B77BEE173E4D}" destId="{84C27007-78D8-4F1F-90C2-643E945B8023}" srcOrd="0" destOrd="2" presId="urn:microsoft.com/office/officeart/2005/8/layout/vList5"/>
    <dgm:cxn modelId="{0C54E6AD-172C-4385-805F-D02DC33C355E}" srcId="{221605CF-F0CC-46C0-A07D-469246D83B10}" destId="{1C8D65F4-E227-4FF2-B966-B77BEE173E4D}" srcOrd="2" destOrd="0" parTransId="{42BF3888-FDA8-45FC-9F49-D27BF6B6BB67}" sibTransId="{1B5C1EF4-F2A5-47BF-8EA0-26CEA6787727}"/>
    <dgm:cxn modelId="{116579B1-6659-47E1-9219-DC7FECC71DD9}" type="presOf" srcId="{6BC0BA2A-2A31-43B0-9BC7-0906B63B5216}" destId="{DFEFED46-1575-423C-BF83-ABF39EACBE7C}" srcOrd="0" destOrd="0" presId="urn:microsoft.com/office/officeart/2005/8/layout/vList5"/>
    <dgm:cxn modelId="{4B60A3B9-FC6D-43CA-B6F2-3BAB97C0CAFC}" type="presOf" srcId="{FBEB937E-0B1A-46D7-AEAD-6826915E948A}" destId="{DFEFED46-1575-423C-BF83-ABF39EACBE7C}" srcOrd="0" destOrd="2" presId="urn:microsoft.com/office/officeart/2005/8/layout/vList5"/>
    <dgm:cxn modelId="{B794EEC9-16AF-48F5-988D-CA879D609C2D}" srcId="{94F46E1C-31D2-41EB-8F4D-8C05D5794C8F}" destId="{6BC0BA2A-2A31-43B0-9BC7-0906B63B5216}" srcOrd="0" destOrd="0" parTransId="{4C652C06-249E-47BE-9905-C13DA9802A35}" sibTransId="{9CC8954B-7A54-4E28-AC55-EC766A1CE131}"/>
    <dgm:cxn modelId="{C2FCDDFA-BCC9-4896-BB62-55F7D13CBAEB}" type="presOf" srcId="{533BC352-F2F7-4066-AC2A-418B7B73A5A0}" destId="{DFEFED46-1575-423C-BF83-ABF39EACBE7C}" srcOrd="0" destOrd="1" presId="urn:microsoft.com/office/officeart/2005/8/layout/vList5"/>
    <dgm:cxn modelId="{5CDA26C6-681E-4EC8-A2A3-FD0EC8ECFD49}" type="presParOf" srcId="{DA832131-3F04-45BB-BF7D-3266D5687DDA}" destId="{5440A351-CF29-42D7-9A4D-E015853EAB93}" srcOrd="0" destOrd="0" presId="urn:microsoft.com/office/officeart/2005/8/layout/vList5"/>
    <dgm:cxn modelId="{72873CA6-C5B8-4745-982F-44A7E641178D}" type="presParOf" srcId="{5440A351-CF29-42D7-9A4D-E015853EAB93}" destId="{764C3FC3-B428-4639-BD31-4EE3ECF83058}" srcOrd="0" destOrd="0" presId="urn:microsoft.com/office/officeart/2005/8/layout/vList5"/>
    <dgm:cxn modelId="{982DDD3C-037E-4EC0-8018-A9D5215F4A1E}" type="presParOf" srcId="{5440A351-CF29-42D7-9A4D-E015853EAB93}" destId="{DFEFED46-1575-423C-BF83-ABF39EACBE7C}" srcOrd="1" destOrd="0" presId="urn:microsoft.com/office/officeart/2005/8/layout/vList5"/>
    <dgm:cxn modelId="{7DC7C657-83EA-4634-AFFA-438876C65E5D}" type="presParOf" srcId="{DA832131-3F04-45BB-BF7D-3266D5687DDA}" destId="{DD63A927-4F67-422F-9458-0EDF6E9AF6F3}" srcOrd="1" destOrd="0" presId="urn:microsoft.com/office/officeart/2005/8/layout/vList5"/>
    <dgm:cxn modelId="{C3692C7E-C93E-4718-A2E3-354852FB4E94}" type="presParOf" srcId="{DA832131-3F04-45BB-BF7D-3266D5687DDA}" destId="{82CB7A74-1880-4F63-92B6-A51DDB70CA0D}" srcOrd="2" destOrd="0" presId="urn:microsoft.com/office/officeart/2005/8/layout/vList5"/>
    <dgm:cxn modelId="{2116FBE5-62D6-40E2-A005-3CBE29ED9867}" type="presParOf" srcId="{82CB7A74-1880-4F63-92B6-A51DDB70CA0D}" destId="{6C081FE8-6F12-4228-8A68-159132A60F9E}" srcOrd="0" destOrd="0" presId="urn:microsoft.com/office/officeart/2005/8/layout/vList5"/>
    <dgm:cxn modelId="{B6DBC3C5-1CA8-4405-A12E-085F8F853616}" type="presParOf" srcId="{82CB7A74-1880-4F63-92B6-A51DDB70CA0D}" destId="{84C27007-78D8-4F1F-90C2-643E945B802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94327E-D4F9-44B2-9172-E7A3BB1CEEA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F6A0F54-DE0A-400A-9D98-84E9635DE280}">
      <dgm:prSet custT="1"/>
      <dgm:spPr/>
      <dgm:t>
        <a:bodyPr/>
        <a:lstStyle/>
        <a:p>
          <a:pPr algn="l"/>
          <a:r>
            <a:rPr lang="zh-CN" altLang="en-US" sz="2800">
              <a:latin typeface="楷体" panose="02010609060101010101" pitchFamily="49" charset="-122"/>
              <a:ea typeface="楷体" panose="02010609060101010101" pitchFamily="49" charset="-122"/>
            </a:rPr>
            <a:t>（一）设置应急区域</a:t>
          </a:r>
        </a:p>
      </dgm:t>
    </dgm:pt>
    <dgm:pt modelId="{63E0A990-F0FB-46B4-9892-B9327815955C}" type="parTrans" cxnId="{F8D7BD3B-D257-41FE-9400-80F50A561D79}">
      <dgm:prSet/>
      <dgm:spPr/>
      <dgm:t>
        <a:bodyPr/>
        <a:lstStyle/>
        <a:p>
          <a:endParaRPr lang="zh-CN" altLang="en-US"/>
        </a:p>
      </dgm:t>
    </dgm:pt>
    <dgm:pt modelId="{EE59FB2D-DFD7-4995-B513-BC7452F0645B}" type="sibTrans" cxnId="{F8D7BD3B-D257-41FE-9400-80F50A561D79}">
      <dgm:prSet/>
      <dgm:spPr/>
      <dgm:t>
        <a:bodyPr/>
        <a:lstStyle/>
        <a:p>
          <a:endParaRPr lang="zh-CN" altLang="en-US"/>
        </a:p>
      </dgm:t>
    </dgm:pt>
    <dgm:pt modelId="{DE6E6772-1F26-4591-A05B-88CC25E0D9F1}">
      <dgm:prSet custT="1"/>
      <dgm:spPr/>
      <dgm:t>
        <a:bodyPr/>
        <a:lstStyle/>
        <a:p>
          <a:r>
            <a:rPr lang="zh-CN" altLang="en-US" sz="2000" dirty="0">
              <a:latin typeface="楷体" panose="02010609060101010101" pitchFamily="49" charset="-122"/>
              <a:ea typeface="楷体" panose="02010609060101010101" pitchFamily="49" charset="-122"/>
            </a:rPr>
            <a:t>可在办公场所或公共场所内设立应急区域；当出现疑似症状人员时，及时到该区域进行暂时隔离，再按照相关规定处理。</a:t>
          </a:r>
        </a:p>
      </dgm:t>
    </dgm:pt>
    <dgm:pt modelId="{D0DA9430-93A2-408E-8336-34010EA02D94}" type="parTrans" cxnId="{BF7584D7-49A1-461A-AB66-4DFCA4729486}">
      <dgm:prSet/>
      <dgm:spPr/>
      <dgm:t>
        <a:bodyPr/>
        <a:lstStyle/>
        <a:p>
          <a:endParaRPr lang="zh-CN" altLang="en-US"/>
        </a:p>
      </dgm:t>
    </dgm:pt>
    <dgm:pt modelId="{CFD3A06E-4797-4E50-8FB9-F5CD43ADF1A8}" type="sibTrans" cxnId="{BF7584D7-49A1-461A-AB66-4DFCA4729486}">
      <dgm:prSet/>
      <dgm:spPr/>
      <dgm:t>
        <a:bodyPr/>
        <a:lstStyle/>
        <a:p>
          <a:endParaRPr lang="zh-CN" altLang="en-US"/>
        </a:p>
      </dgm:t>
    </dgm:pt>
    <dgm:pt modelId="{FF3ADB39-47A7-48EA-8571-19BE2A50941F}">
      <dgm:prSet custT="1"/>
      <dgm:spPr/>
      <dgm:t>
        <a:bodyPr/>
        <a:lstStyle/>
        <a:p>
          <a:pPr algn="l"/>
          <a:r>
            <a:rPr lang="zh-CN" altLang="en-US" sz="2800">
              <a:latin typeface="楷体" panose="02010609060101010101" pitchFamily="49" charset="-122"/>
              <a:ea typeface="楷体" panose="02010609060101010101" pitchFamily="49" charset="-122"/>
            </a:rPr>
            <a:t>（二）加强健康监测</a:t>
          </a:r>
        </a:p>
      </dgm:t>
    </dgm:pt>
    <dgm:pt modelId="{71EEF26E-74BE-4A07-AAB8-ACD3474F217F}" type="parTrans" cxnId="{4014C2F1-B568-4CF7-9AC5-2A6D2B83E3EF}">
      <dgm:prSet/>
      <dgm:spPr/>
      <dgm:t>
        <a:bodyPr/>
        <a:lstStyle/>
        <a:p>
          <a:endParaRPr lang="zh-CN" altLang="en-US"/>
        </a:p>
      </dgm:t>
    </dgm:pt>
    <dgm:pt modelId="{616B3B6C-6550-451D-A3EA-69495AED6845}" type="sibTrans" cxnId="{4014C2F1-B568-4CF7-9AC5-2A6D2B83E3EF}">
      <dgm:prSet/>
      <dgm:spPr/>
      <dgm:t>
        <a:bodyPr/>
        <a:lstStyle/>
        <a:p>
          <a:endParaRPr lang="zh-CN" altLang="en-US"/>
        </a:p>
      </dgm:t>
    </dgm:pt>
    <dgm:pt modelId="{566BB38D-338F-43AD-A972-E19F982B3DBE}">
      <dgm:prSet custT="1"/>
      <dgm:spPr/>
      <dgm:t>
        <a:bodyPr/>
        <a:lstStyle/>
        <a:p>
          <a:r>
            <a:rPr lang="zh-CN" altLang="en-US" sz="2000" dirty="0">
              <a:latin typeface="楷体" panose="02010609060101010101" pitchFamily="49" charset="-122"/>
              <a:ea typeface="楷体" panose="02010609060101010101" pitchFamily="49" charset="-122"/>
            </a:rPr>
            <a:t>员工在岗期间注意自身健康状况监测，按照“早发现、早报告、早隔离、早治疗”的原则做好自我管理。经营单位应当合理安排员工轮休。</a:t>
          </a:r>
        </a:p>
      </dgm:t>
    </dgm:pt>
    <dgm:pt modelId="{A2F2F5A7-C3EB-499B-A791-24B5BB1064E2}" type="parTrans" cxnId="{E18BE0F3-2AB4-4F2E-9969-F7AD5B4AD575}">
      <dgm:prSet/>
      <dgm:spPr/>
      <dgm:t>
        <a:bodyPr/>
        <a:lstStyle/>
        <a:p>
          <a:endParaRPr lang="zh-CN" altLang="en-US"/>
        </a:p>
      </dgm:t>
    </dgm:pt>
    <dgm:pt modelId="{A8FEFD95-C1E5-40BA-8087-649F4DB9A82B}" type="sibTrans" cxnId="{E18BE0F3-2AB4-4F2E-9969-F7AD5B4AD575}">
      <dgm:prSet/>
      <dgm:spPr/>
      <dgm:t>
        <a:bodyPr/>
        <a:lstStyle/>
        <a:p>
          <a:endParaRPr lang="zh-CN" altLang="en-US"/>
        </a:p>
      </dgm:t>
    </dgm:pt>
    <dgm:pt modelId="{68B3A301-AF18-48EF-901E-25158AB458A9}">
      <dgm:prSet custT="1"/>
      <dgm:spPr/>
      <dgm:t>
        <a:bodyPr/>
        <a:lstStyle/>
        <a:p>
          <a:pPr algn="l"/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（三）出现疑似病例应对</a:t>
          </a:r>
        </a:p>
      </dgm:t>
    </dgm:pt>
    <dgm:pt modelId="{0D5BD296-B37B-4656-9D17-669B10B1B0A4}" type="parTrans" cxnId="{65648E22-302B-484E-AF9B-DB1AF46F0CA0}">
      <dgm:prSet/>
      <dgm:spPr/>
      <dgm:t>
        <a:bodyPr/>
        <a:lstStyle/>
        <a:p>
          <a:endParaRPr lang="zh-CN" altLang="en-US"/>
        </a:p>
      </dgm:t>
    </dgm:pt>
    <dgm:pt modelId="{D5A85351-1ABF-4E4E-A440-4CC43891DE33}" type="sibTrans" cxnId="{65648E22-302B-484E-AF9B-DB1AF46F0CA0}">
      <dgm:prSet/>
      <dgm:spPr/>
      <dgm:t>
        <a:bodyPr/>
        <a:lstStyle/>
        <a:p>
          <a:endParaRPr lang="zh-CN" altLang="en-US"/>
        </a:p>
      </dgm:t>
    </dgm:pt>
    <dgm:pt modelId="{D03D6649-4476-42BB-878A-F190E9C46A8D}">
      <dgm:prSet custT="1"/>
      <dgm:spPr/>
      <dgm:t>
        <a:bodyPr/>
        <a:lstStyle/>
        <a:p>
          <a:r>
            <a:rPr lang="zh-CN" altLang="en-US" sz="2000" dirty="0">
              <a:latin typeface="楷体" panose="02010609060101010101" pitchFamily="49" charset="-122"/>
              <a:ea typeface="楷体" panose="02010609060101010101" pitchFamily="49" charset="-122"/>
            </a:rPr>
            <a:t>当员工出现发热、乏力、干咳等可疑症状时，要及时安排就近就医，在专业人员指导下对其工作活动场所及使用的物品进行消毒处理。经营场所须及时向相关部门报告，在专业人员指导下对密切接触者开展排查，实施隔离观察。</a:t>
          </a:r>
          <a:endParaRPr lang="zh-CN" altLang="en-US" sz="2000" dirty="0"/>
        </a:p>
      </dgm:t>
    </dgm:pt>
    <dgm:pt modelId="{F8A81539-BA20-4842-AB12-2AF6BC296AF0}" type="parTrans" cxnId="{77F16280-8E7C-4305-A057-F920AE0644EF}">
      <dgm:prSet/>
      <dgm:spPr/>
      <dgm:t>
        <a:bodyPr/>
        <a:lstStyle/>
        <a:p>
          <a:endParaRPr lang="zh-CN" altLang="en-US"/>
        </a:p>
      </dgm:t>
    </dgm:pt>
    <dgm:pt modelId="{362ECCA9-F8E6-4C71-8662-3CCC8F7696BA}" type="sibTrans" cxnId="{77F16280-8E7C-4305-A057-F920AE0644EF}">
      <dgm:prSet/>
      <dgm:spPr/>
      <dgm:t>
        <a:bodyPr/>
        <a:lstStyle/>
        <a:p>
          <a:endParaRPr lang="zh-CN" altLang="en-US"/>
        </a:p>
      </dgm:t>
    </dgm:pt>
    <dgm:pt modelId="{AA636692-8B33-4EA1-9FB9-653BCB3F241F}" type="pres">
      <dgm:prSet presAssocID="{4794327E-D4F9-44B2-9172-E7A3BB1CEEAB}" presName="Name0" presStyleCnt="0">
        <dgm:presLayoutVars>
          <dgm:dir/>
          <dgm:animLvl val="lvl"/>
          <dgm:resizeHandles val="exact"/>
        </dgm:presLayoutVars>
      </dgm:prSet>
      <dgm:spPr/>
    </dgm:pt>
    <dgm:pt modelId="{94BB246E-C8C2-4D56-B205-61BD476CEC59}" type="pres">
      <dgm:prSet presAssocID="{6F6A0F54-DE0A-400A-9D98-84E9635DE280}" presName="linNode" presStyleCnt="0"/>
      <dgm:spPr/>
    </dgm:pt>
    <dgm:pt modelId="{2CB01DAC-6281-4C47-B21E-6100E0FC746B}" type="pres">
      <dgm:prSet presAssocID="{6F6A0F54-DE0A-400A-9D98-84E9635DE280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A74CFA57-C2D6-4F25-9BD8-26BAB89F5EA0}" type="pres">
      <dgm:prSet presAssocID="{6F6A0F54-DE0A-400A-9D98-84E9635DE280}" presName="descendantText" presStyleLbl="alignAccFollowNode1" presStyleIdx="0" presStyleCnt="3">
        <dgm:presLayoutVars>
          <dgm:bulletEnabled val="1"/>
        </dgm:presLayoutVars>
      </dgm:prSet>
      <dgm:spPr/>
    </dgm:pt>
    <dgm:pt modelId="{D2B54A28-101D-4B60-83C4-D0108BF64E81}" type="pres">
      <dgm:prSet presAssocID="{EE59FB2D-DFD7-4995-B513-BC7452F0645B}" presName="sp" presStyleCnt="0"/>
      <dgm:spPr/>
    </dgm:pt>
    <dgm:pt modelId="{C079DD87-5B23-488E-B62F-2CEFCD7D1106}" type="pres">
      <dgm:prSet presAssocID="{FF3ADB39-47A7-48EA-8571-19BE2A50941F}" presName="linNode" presStyleCnt="0"/>
      <dgm:spPr/>
    </dgm:pt>
    <dgm:pt modelId="{6274644C-A43B-4D18-B7D0-AFD9FB7BB3B2}" type="pres">
      <dgm:prSet presAssocID="{FF3ADB39-47A7-48EA-8571-19BE2A50941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748E93D0-9689-4C25-B3B4-47C6F47709DF}" type="pres">
      <dgm:prSet presAssocID="{FF3ADB39-47A7-48EA-8571-19BE2A50941F}" presName="descendantText" presStyleLbl="alignAccFollowNode1" presStyleIdx="1" presStyleCnt="3">
        <dgm:presLayoutVars>
          <dgm:bulletEnabled val="1"/>
        </dgm:presLayoutVars>
      </dgm:prSet>
      <dgm:spPr/>
    </dgm:pt>
    <dgm:pt modelId="{AB96EAB6-AA57-49BB-A923-8E42753087AC}" type="pres">
      <dgm:prSet presAssocID="{616B3B6C-6550-451D-A3EA-69495AED6845}" presName="sp" presStyleCnt="0"/>
      <dgm:spPr/>
    </dgm:pt>
    <dgm:pt modelId="{F2E0922B-9F04-43F4-9569-DEF8DE8DA862}" type="pres">
      <dgm:prSet presAssocID="{68B3A301-AF18-48EF-901E-25158AB458A9}" presName="linNode" presStyleCnt="0"/>
      <dgm:spPr/>
    </dgm:pt>
    <dgm:pt modelId="{D5DA0765-75CB-43F9-8D0B-7A480EBEADBE}" type="pres">
      <dgm:prSet presAssocID="{68B3A301-AF18-48EF-901E-25158AB458A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2F1CE76-B769-45A7-A3DA-26874CFDD501}" type="pres">
      <dgm:prSet presAssocID="{68B3A301-AF18-48EF-901E-25158AB458A9}" presName="descendantText" presStyleLbl="alignAccFollowNode1" presStyleIdx="2" presStyleCnt="3" custScaleY="151395">
        <dgm:presLayoutVars>
          <dgm:bulletEnabled val="1"/>
        </dgm:presLayoutVars>
      </dgm:prSet>
      <dgm:spPr/>
    </dgm:pt>
  </dgm:ptLst>
  <dgm:cxnLst>
    <dgm:cxn modelId="{D8111300-FB8B-4E5A-A62A-DF2A400E0516}" type="presOf" srcId="{6F6A0F54-DE0A-400A-9D98-84E9635DE280}" destId="{2CB01DAC-6281-4C47-B21E-6100E0FC746B}" srcOrd="0" destOrd="0" presId="urn:microsoft.com/office/officeart/2005/8/layout/vList5"/>
    <dgm:cxn modelId="{43482908-022C-496C-89F8-8B0CB3FF1556}" type="presOf" srcId="{68B3A301-AF18-48EF-901E-25158AB458A9}" destId="{D5DA0765-75CB-43F9-8D0B-7A480EBEADBE}" srcOrd="0" destOrd="0" presId="urn:microsoft.com/office/officeart/2005/8/layout/vList5"/>
    <dgm:cxn modelId="{65648E22-302B-484E-AF9B-DB1AF46F0CA0}" srcId="{4794327E-D4F9-44B2-9172-E7A3BB1CEEAB}" destId="{68B3A301-AF18-48EF-901E-25158AB458A9}" srcOrd="2" destOrd="0" parTransId="{0D5BD296-B37B-4656-9D17-669B10B1B0A4}" sibTransId="{D5A85351-1ABF-4E4E-A440-4CC43891DE33}"/>
    <dgm:cxn modelId="{CE094B30-965B-4F85-AAC9-D5A689DDBF91}" type="presOf" srcId="{D03D6649-4476-42BB-878A-F190E9C46A8D}" destId="{E2F1CE76-B769-45A7-A3DA-26874CFDD501}" srcOrd="0" destOrd="0" presId="urn:microsoft.com/office/officeart/2005/8/layout/vList5"/>
    <dgm:cxn modelId="{F8D7BD3B-D257-41FE-9400-80F50A561D79}" srcId="{4794327E-D4F9-44B2-9172-E7A3BB1CEEAB}" destId="{6F6A0F54-DE0A-400A-9D98-84E9635DE280}" srcOrd="0" destOrd="0" parTransId="{63E0A990-F0FB-46B4-9892-B9327815955C}" sibTransId="{EE59FB2D-DFD7-4995-B513-BC7452F0645B}"/>
    <dgm:cxn modelId="{09DF6F60-8F63-4E80-B684-D6B7FBF89138}" type="presOf" srcId="{DE6E6772-1F26-4591-A05B-88CC25E0D9F1}" destId="{A74CFA57-C2D6-4F25-9BD8-26BAB89F5EA0}" srcOrd="0" destOrd="0" presId="urn:microsoft.com/office/officeart/2005/8/layout/vList5"/>
    <dgm:cxn modelId="{46910841-2924-45DC-9E38-2AB9037D7387}" type="presOf" srcId="{4794327E-D4F9-44B2-9172-E7A3BB1CEEAB}" destId="{AA636692-8B33-4EA1-9FB9-653BCB3F241F}" srcOrd="0" destOrd="0" presId="urn:microsoft.com/office/officeart/2005/8/layout/vList5"/>
    <dgm:cxn modelId="{77F16280-8E7C-4305-A057-F920AE0644EF}" srcId="{68B3A301-AF18-48EF-901E-25158AB458A9}" destId="{D03D6649-4476-42BB-878A-F190E9C46A8D}" srcOrd="0" destOrd="0" parTransId="{F8A81539-BA20-4842-AB12-2AF6BC296AF0}" sibTransId="{362ECCA9-F8E6-4C71-8662-3CCC8F7696BA}"/>
    <dgm:cxn modelId="{95B7C4A9-9D2D-407A-B079-4BFE7A082659}" type="presOf" srcId="{566BB38D-338F-43AD-A972-E19F982B3DBE}" destId="{748E93D0-9689-4C25-B3B4-47C6F47709DF}" srcOrd="0" destOrd="0" presId="urn:microsoft.com/office/officeart/2005/8/layout/vList5"/>
    <dgm:cxn modelId="{BF7584D7-49A1-461A-AB66-4DFCA4729486}" srcId="{6F6A0F54-DE0A-400A-9D98-84E9635DE280}" destId="{DE6E6772-1F26-4591-A05B-88CC25E0D9F1}" srcOrd="0" destOrd="0" parTransId="{D0DA9430-93A2-408E-8336-34010EA02D94}" sibTransId="{CFD3A06E-4797-4E50-8FB9-F5CD43ADF1A8}"/>
    <dgm:cxn modelId="{4014C2F1-B568-4CF7-9AC5-2A6D2B83E3EF}" srcId="{4794327E-D4F9-44B2-9172-E7A3BB1CEEAB}" destId="{FF3ADB39-47A7-48EA-8571-19BE2A50941F}" srcOrd="1" destOrd="0" parTransId="{71EEF26E-74BE-4A07-AAB8-ACD3474F217F}" sibTransId="{616B3B6C-6550-451D-A3EA-69495AED6845}"/>
    <dgm:cxn modelId="{E18BE0F3-2AB4-4F2E-9969-F7AD5B4AD575}" srcId="{FF3ADB39-47A7-48EA-8571-19BE2A50941F}" destId="{566BB38D-338F-43AD-A972-E19F982B3DBE}" srcOrd="0" destOrd="0" parTransId="{A2F2F5A7-C3EB-499B-A791-24B5BB1064E2}" sibTransId="{A8FEFD95-C1E5-40BA-8087-649F4DB9A82B}"/>
    <dgm:cxn modelId="{C6D070FD-875D-4EB1-B88E-DF46813E2994}" type="presOf" srcId="{FF3ADB39-47A7-48EA-8571-19BE2A50941F}" destId="{6274644C-A43B-4D18-B7D0-AFD9FB7BB3B2}" srcOrd="0" destOrd="0" presId="urn:microsoft.com/office/officeart/2005/8/layout/vList5"/>
    <dgm:cxn modelId="{EEA36B51-7E31-4A3D-8663-45DB035B335C}" type="presParOf" srcId="{AA636692-8B33-4EA1-9FB9-653BCB3F241F}" destId="{94BB246E-C8C2-4D56-B205-61BD476CEC59}" srcOrd="0" destOrd="0" presId="urn:microsoft.com/office/officeart/2005/8/layout/vList5"/>
    <dgm:cxn modelId="{C2F1F33A-DC7D-446B-8089-38F82C706868}" type="presParOf" srcId="{94BB246E-C8C2-4D56-B205-61BD476CEC59}" destId="{2CB01DAC-6281-4C47-B21E-6100E0FC746B}" srcOrd="0" destOrd="0" presId="urn:microsoft.com/office/officeart/2005/8/layout/vList5"/>
    <dgm:cxn modelId="{3600512E-9FE7-495E-953C-CB1DF9780D3B}" type="presParOf" srcId="{94BB246E-C8C2-4D56-B205-61BD476CEC59}" destId="{A74CFA57-C2D6-4F25-9BD8-26BAB89F5EA0}" srcOrd="1" destOrd="0" presId="urn:microsoft.com/office/officeart/2005/8/layout/vList5"/>
    <dgm:cxn modelId="{CC7310AC-00AB-453C-8365-7A38C172DAB8}" type="presParOf" srcId="{AA636692-8B33-4EA1-9FB9-653BCB3F241F}" destId="{D2B54A28-101D-4B60-83C4-D0108BF64E81}" srcOrd="1" destOrd="0" presId="urn:microsoft.com/office/officeart/2005/8/layout/vList5"/>
    <dgm:cxn modelId="{E84FE0D1-7AE6-4D25-95D2-0D119E08317D}" type="presParOf" srcId="{AA636692-8B33-4EA1-9FB9-653BCB3F241F}" destId="{C079DD87-5B23-488E-B62F-2CEFCD7D1106}" srcOrd="2" destOrd="0" presId="urn:microsoft.com/office/officeart/2005/8/layout/vList5"/>
    <dgm:cxn modelId="{1B174E42-FC99-415F-BF3F-8721D957E66D}" type="presParOf" srcId="{C079DD87-5B23-488E-B62F-2CEFCD7D1106}" destId="{6274644C-A43B-4D18-B7D0-AFD9FB7BB3B2}" srcOrd="0" destOrd="0" presId="urn:microsoft.com/office/officeart/2005/8/layout/vList5"/>
    <dgm:cxn modelId="{3AE3840C-6714-4CDE-A7DA-7325B811C2C8}" type="presParOf" srcId="{C079DD87-5B23-488E-B62F-2CEFCD7D1106}" destId="{748E93D0-9689-4C25-B3B4-47C6F47709DF}" srcOrd="1" destOrd="0" presId="urn:microsoft.com/office/officeart/2005/8/layout/vList5"/>
    <dgm:cxn modelId="{8346C6F5-FC02-46B0-8EA3-C19B52AE9820}" type="presParOf" srcId="{AA636692-8B33-4EA1-9FB9-653BCB3F241F}" destId="{AB96EAB6-AA57-49BB-A923-8E42753087AC}" srcOrd="3" destOrd="0" presId="urn:microsoft.com/office/officeart/2005/8/layout/vList5"/>
    <dgm:cxn modelId="{BCFF1AC4-A720-4437-94DC-79B88CCB073E}" type="presParOf" srcId="{AA636692-8B33-4EA1-9FB9-653BCB3F241F}" destId="{F2E0922B-9F04-43F4-9569-DEF8DE8DA862}" srcOrd="4" destOrd="0" presId="urn:microsoft.com/office/officeart/2005/8/layout/vList5"/>
    <dgm:cxn modelId="{6442FDE5-094C-4C56-9958-F82F8D0CC385}" type="presParOf" srcId="{F2E0922B-9F04-43F4-9569-DEF8DE8DA862}" destId="{D5DA0765-75CB-43F9-8D0B-7A480EBEADBE}" srcOrd="0" destOrd="0" presId="urn:microsoft.com/office/officeart/2005/8/layout/vList5"/>
    <dgm:cxn modelId="{2C3D0C9E-5EC0-4853-B2DA-A06B66B36327}" type="presParOf" srcId="{F2E0922B-9F04-43F4-9569-DEF8DE8DA862}" destId="{E2F1CE76-B769-45A7-A3DA-26874CFDD50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6BBDD-374F-4BF2-9311-FCA1382661D5}">
      <dsp:nvSpPr>
        <dsp:cNvPr id="0" name=""/>
        <dsp:cNvSpPr/>
      </dsp:nvSpPr>
      <dsp:spPr>
        <a:xfrm rot="5400000">
          <a:off x="5985778" y="-2176255"/>
          <a:ext cx="232965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优先打开窗户，采用自然通风。有条件的可以开启排风扇等抽气装置以加强室内空气流动。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使用集中空调通风系统时，应当保证集中空调通风系统运转正常。应关闭回风，使用全新风运行，确保室内有足够的新风量。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应当保证厢式电梯的排气扇、地下车库通风系统运转正常。</a:t>
          </a:r>
        </a:p>
      </dsp:txBody>
      <dsp:txXfrm rot="-5400000">
        <a:off x="3785616" y="137632"/>
        <a:ext cx="6616259" cy="2102209"/>
      </dsp:txXfrm>
    </dsp:sp>
    <dsp:sp modelId="{CBEA2714-F5CF-429C-A8FE-142CE62519CF}">
      <dsp:nvSpPr>
        <dsp:cNvPr id="0" name=""/>
        <dsp:cNvSpPr/>
      </dsp:nvSpPr>
      <dsp:spPr>
        <a:xfrm>
          <a:off x="0" y="1878"/>
          <a:ext cx="3785616" cy="2373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（一）通风换气</a:t>
          </a:r>
        </a:p>
      </dsp:txBody>
      <dsp:txXfrm>
        <a:off x="115875" y="117753"/>
        <a:ext cx="3553866" cy="2141965"/>
      </dsp:txXfrm>
    </dsp:sp>
    <dsp:sp modelId="{C178AB4C-E02B-4D40-86BF-F30C1522F7A8}">
      <dsp:nvSpPr>
        <dsp:cNvPr id="0" name=""/>
        <dsp:cNvSpPr/>
      </dsp:nvSpPr>
      <dsp:spPr>
        <a:xfrm rot="5400000">
          <a:off x="6021018" y="319241"/>
          <a:ext cx="225917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采用全新风方式运行并关闭空调加湿功能，确保新风直接取自室外、进风口清洁、出风口通畅。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定期对空调进风口、出风口消毒采用有效氯</a:t>
          </a: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500 mg/L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的含氯消毒剂擦拭；加强对风机盘管的凝结水盘、冷却水的清洁消毒；空调通风系统的清洗消毒按照《公共场所集中空调通风系统清洗消毒规范》进行。</a:t>
          </a:r>
        </a:p>
      </dsp:txBody>
      <dsp:txXfrm rot="-5400000">
        <a:off x="3785616" y="2664927"/>
        <a:ext cx="6619700" cy="2038611"/>
      </dsp:txXfrm>
    </dsp:sp>
    <dsp:sp modelId="{178F9F26-ADF2-43DF-8959-F86BEDAA4475}">
      <dsp:nvSpPr>
        <dsp:cNvPr id="0" name=""/>
        <dsp:cNvSpPr/>
      </dsp:nvSpPr>
      <dsp:spPr>
        <a:xfrm>
          <a:off x="0" y="2552499"/>
          <a:ext cx="3785616" cy="22634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（二）空调运行</a:t>
          </a:r>
        </a:p>
      </dsp:txBody>
      <dsp:txXfrm>
        <a:off x="110493" y="2662992"/>
        <a:ext cx="3564630" cy="2042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C57F77-61D1-4D41-A848-E476F2846134}">
      <dsp:nvSpPr>
        <dsp:cNvPr id="0" name=""/>
        <dsp:cNvSpPr/>
      </dsp:nvSpPr>
      <dsp:spPr>
        <a:xfrm rot="5400000">
          <a:off x="5998096" y="-2139451"/>
          <a:ext cx="2569484" cy="68544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分类收集，及时清运。普通垃圾放入黑色塑料袋，口罩等防护用品垃圾按照生活垃圾分类处理。垃圾筒及垃圾点周围无散落，垃圾存放点各类垃圾及时清运，垃圾无超时超量堆放。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清洁消毒。垃圾转运车和垃圾筒保持清洁，可定期用有效氯</a:t>
          </a: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500mg/L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的含氯消毒剂喷洒或擦拭消毒；垃圾点墙壁、地面应保持清洁，可定期用有效氯</a:t>
          </a: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500mg/L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的含氯消毒剂喷洒。</a:t>
          </a:r>
        </a:p>
      </dsp:txBody>
      <dsp:txXfrm rot="-5400000">
        <a:off x="3855620" y="128457"/>
        <a:ext cx="6729004" cy="2318620"/>
      </dsp:txXfrm>
    </dsp:sp>
    <dsp:sp modelId="{A3F0B80D-5915-459E-8841-89806BB3E800}">
      <dsp:nvSpPr>
        <dsp:cNvPr id="0" name=""/>
        <dsp:cNvSpPr/>
      </dsp:nvSpPr>
      <dsp:spPr>
        <a:xfrm>
          <a:off x="0" y="2726"/>
          <a:ext cx="3855620" cy="2570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（三）垃圾收集处理</a:t>
          </a:r>
        </a:p>
      </dsp:txBody>
      <dsp:txXfrm>
        <a:off x="125461" y="128187"/>
        <a:ext cx="3604698" cy="2319158"/>
      </dsp:txXfrm>
    </dsp:sp>
    <dsp:sp modelId="{0B297075-BA67-4A77-825C-EF996FB0135B}">
      <dsp:nvSpPr>
        <dsp:cNvPr id="0" name=""/>
        <dsp:cNvSpPr/>
      </dsp:nvSpPr>
      <dsp:spPr>
        <a:xfrm rot="5400000">
          <a:off x="6497421" y="72421"/>
          <a:ext cx="1585073" cy="68611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建议尽量避免乘坐厢式电梯，乘坐时应当佩戴口罩。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厢式电梯的地面、侧壁应当保持清洁，每日消毒</a:t>
          </a: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2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电梯按钮、自动扶梯扶手等经常接触部位每日消毒应当不少于</a:t>
          </a:r>
          <a:r>
            <a:rPr 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sp:txBody>
      <dsp:txXfrm rot="-5400000">
        <a:off x="3859390" y="2787830"/>
        <a:ext cx="6783759" cy="1430319"/>
      </dsp:txXfrm>
    </dsp:sp>
    <dsp:sp modelId="{25FC80CF-810D-486E-8F45-8D9A48216E9B}">
      <dsp:nvSpPr>
        <dsp:cNvPr id="0" name=""/>
        <dsp:cNvSpPr/>
      </dsp:nvSpPr>
      <dsp:spPr>
        <a:xfrm>
          <a:off x="0" y="2657368"/>
          <a:ext cx="3859389" cy="16912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（四）自动扶梯、厢式电梯</a:t>
          </a:r>
        </a:p>
      </dsp:txBody>
      <dsp:txXfrm>
        <a:off x="82560" y="2739928"/>
        <a:ext cx="3694269" cy="15261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5E3C5B-4F18-4F67-B80F-D295E3030B89}">
      <dsp:nvSpPr>
        <dsp:cNvPr id="0" name=""/>
        <dsp:cNvSpPr/>
      </dsp:nvSpPr>
      <dsp:spPr>
        <a:xfrm rot="5400000">
          <a:off x="6406832" y="-2582528"/>
          <a:ext cx="1487550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地下车库的地面应当保持清洁。停车取卡按键等人员经常接触部位每日消毒应当不少于</a:t>
          </a: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sp:txBody>
      <dsp:txXfrm rot="-5400000">
        <a:off x="3785615" y="111305"/>
        <a:ext cx="6657368" cy="1342318"/>
      </dsp:txXfrm>
    </dsp:sp>
    <dsp:sp modelId="{95CBA1CA-B8CA-4546-92B5-8AA430C8AF30}">
      <dsp:nvSpPr>
        <dsp:cNvPr id="0" name=""/>
        <dsp:cNvSpPr/>
      </dsp:nvSpPr>
      <dsp:spPr>
        <a:xfrm>
          <a:off x="0" y="582"/>
          <a:ext cx="3785616" cy="15637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（五）地下车库</a:t>
          </a:r>
        </a:p>
      </dsp:txBody>
      <dsp:txXfrm>
        <a:off x="76337" y="76919"/>
        <a:ext cx="3632942" cy="1411088"/>
      </dsp:txXfrm>
    </dsp:sp>
    <dsp:sp modelId="{A5B4C3B8-47E9-42C7-8BD8-5DD4A01C5BBC}">
      <dsp:nvSpPr>
        <dsp:cNvPr id="0" name=""/>
        <dsp:cNvSpPr/>
      </dsp:nvSpPr>
      <dsp:spPr>
        <a:xfrm rot="5400000">
          <a:off x="5789513" y="-365061"/>
          <a:ext cx="2708223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保持办公区环境清洁，建议每日通风</a:t>
          </a: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3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次，每次</a:t>
          </a: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20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～</a:t>
          </a: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30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分钟，通风时注意保暖。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工作人员应当佩戴口罩，交谈时保持</a:t>
          </a: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米以上距离。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400" kern="1200" dirty="0">
              <a:latin typeface="楷体" panose="02010609060101010101" pitchFamily="49" charset="-122"/>
              <a:ea typeface="楷体" panose="02010609060101010101" pitchFamily="49" charset="-122"/>
            </a:rPr>
            <a:t>减少开会频次和会议时长，会议期间温度适宜时应当开窗或开门。建议采用网络视频会议等方式。</a:t>
          </a:r>
        </a:p>
      </dsp:txBody>
      <dsp:txXfrm rot="-5400000">
        <a:off x="3781920" y="1774737"/>
        <a:ext cx="6591206" cy="2443813"/>
      </dsp:txXfrm>
    </dsp:sp>
    <dsp:sp modelId="{3BCDF621-7B69-4A50-A696-8C762F89971A}">
      <dsp:nvSpPr>
        <dsp:cNvPr id="0" name=""/>
        <dsp:cNvSpPr/>
      </dsp:nvSpPr>
      <dsp:spPr>
        <a:xfrm>
          <a:off x="0" y="1672176"/>
          <a:ext cx="3781919" cy="26489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（六）会议室、办公室、多功能厅</a:t>
          </a:r>
        </a:p>
      </dsp:txBody>
      <dsp:txXfrm>
        <a:off x="129310" y="1801486"/>
        <a:ext cx="3523299" cy="23903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FED46-1575-423C-BF83-ABF39EACBE7C}">
      <dsp:nvSpPr>
        <dsp:cNvPr id="0" name=""/>
        <dsp:cNvSpPr/>
      </dsp:nvSpPr>
      <dsp:spPr>
        <a:xfrm rot="5400000">
          <a:off x="6346246" y="-2433830"/>
          <a:ext cx="1605026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1.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保持空气流通，以清洁为主，预防性消毒为辅。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采取有效的分流措施，鼓励打包和外卖，避免人员密集和聚餐活动。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餐厅每日消毒</a:t>
          </a: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1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次。</a:t>
          </a:r>
        </a:p>
      </dsp:txBody>
      <dsp:txXfrm rot="-5400000">
        <a:off x="3787054" y="203713"/>
        <a:ext cx="6645060" cy="1448324"/>
      </dsp:txXfrm>
    </dsp:sp>
    <dsp:sp modelId="{764C3FC3-B428-4639-BD31-4EE3ECF83058}">
      <dsp:nvSpPr>
        <dsp:cNvPr id="0" name=""/>
        <dsp:cNvSpPr/>
      </dsp:nvSpPr>
      <dsp:spPr>
        <a:xfrm>
          <a:off x="5134" y="962"/>
          <a:ext cx="3781919" cy="18538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（七）餐厅餐饮场所（区域）、食堂和茶水间</a:t>
          </a:r>
        </a:p>
      </dsp:txBody>
      <dsp:txXfrm>
        <a:off x="95630" y="91458"/>
        <a:ext cx="3600927" cy="1672834"/>
      </dsp:txXfrm>
    </dsp:sp>
    <dsp:sp modelId="{84C27007-78D8-4F1F-90C2-643E945B8023}">
      <dsp:nvSpPr>
        <dsp:cNvPr id="0" name=""/>
        <dsp:cNvSpPr/>
      </dsp:nvSpPr>
      <dsp:spPr>
        <a:xfrm rot="5400000">
          <a:off x="5934695" y="-225394"/>
          <a:ext cx="2428127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1. 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加强空气流通。确保洗手盆、地漏等水封隔离效果。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2.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每日随时进行卫生清洁，保持地面、墙壁清洁，洗手池无污垢，便池无粪便污物积累。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3.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物品表面消毒用有效氯</a:t>
          </a: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500 mg/L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的含氯消毒剂对公共台面、洗手池、门把手和卫生洁具等物体表面进行擦拭，</a:t>
          </a:r>
          <a:r>
            <a:rPr lang="en-US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30</a:t>
          </a:r>
          <a:r>
            <a:rPr lang="zh-CN" sz="2200" kern="1200" dirty="0">
              <a:latin typeface="楷体" panose="02010609060101010101" pitchFamily="49" charset="-122"/>
              <a:ea typeface="楷体" panose="02010609060101010101" pitchFamily="49" charset="-122"/>
            </a:rPr>
            <a:t>分钟后用清水擦拭干净。</a:t>
          </a:r>
        </a:p>
      </dsp:txBody>
      <dsp:txXfrm rot="-5400000">
        <a:off x="3787054" y="2040778"/>
        <a:ext cx="6604880" cy="2191065"/>
      </dsp:txXfrm>
    </dsp:sp>
    <dsp:sp modelId="{6C081FE8-6F12-4228-8A68-159132A60F9E}">
      <dsp:nvSpPr>
        <dsp:cNvPr id="0" name=""/>
        <dsp:cNvSpPr/>
      </dsp:nvSpPr>
      <dsp:spPr>
        <a:xfrm>
          <a:off x="5134" y="2090630"/>
          <a:ext cx="3781919" cy="2091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（八）卫生间</a:t>
          </a:r>
        </a:p>
      </dsp:txBody>
      <dsp:txXfrm>
        <a:off x="107226" y="2192722"/>
        <a:ext cx="3577735" cy="18871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CFA57-C2D6-4F25-9BD8-26BAB89F5EA0}">
      <dsp:nvSpPr>
        <dsp:cNvPr id="0" name=""/>
        <dsp:cNvSpPr/>
      </dsp:nvSpPr>
      <dsp:spPr>
        <a:xfrm rot="5400000">
          <a:off x="6625387" y="-2706657"/>
          <a:ext cx="1050440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可在办公场所或公共场所内设立应急区域；当出现疑似症状人员时，及时到该区域进行暂时隔离，再按照相关规定处理。</a:t>
          </a:r>
        </a:p>
      </dsp:txBody>
      <dsp:txXfrm rot="-5400000">
        <a:off x="3785615" y="184393"/>
        <a:ext cx="6678706" cy="947884"/>
      </dsp:txXfrm>
    </dsp:sp>
    <dsp:sp modelId="{2CB01DAC-6281-4C47-B21E-6100E0FC746B}">
      <dsp:nvSpPr>
        <dsp:cNvPr id="0" name=""/>
        <dsp:cNvSpPr/>
      </dsp:nvSpPr>
      <dsp:spPr>
        <a:xfrm>
          <a:off x="0" y="1809"/>
          <a:ext cx="3785616" cy="1313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楷体" panose="02010609060101010101" pitchFamily="49" charset="-122"/>
              <a:ea typeface="楷体" panose="02010609060101010101" pitchFamily="49" charset="-122"/>
            </a:rPr>
            <a:t>（一）设置应急区域</a:t>
          </a:r>
        </a:p>
      </dsp:txBody>
      <dsp:txXfrm>
        <a:off x="64098" y="65907"/>
        <a:ext cx="3657420" cy="1184854"/>
      </dsp:txXfrm>
    </dsp:sp>
    <dsp:sp modelId="{748E93D0-9689-4C25-B3B4-47C6F47709DF}">
      <dsp:nvSpPr>
        <dsp:cNvPr id="0" name=""/>
        <dsp:cNvSpPr/>
      </dsp:nvSpPr>
      <dsp:spPr>
        <a:xfrm rot="5400000">
          <a:off x="6625387" y="-1327954"/>
          <a:ext cx="1050440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员工在岗期间注意自身健康状况监测，按照“早发现、早报告、早隔离、早治疗”的原则做好自我管理。经营单位应当合理安排员工轮休。</a:t>
          </a:r>
        </a:p>
      </dsp:txBody>
      <dsp:txXfrm rot="-5400000">
        <a:off x="3785615" y="1563096"/>
        <a:ext cx="6678706" cy="947884"/>
      </dsp:txXfrm>
    </dsp:sp>
    <dsp:sp modelId="{6274644C-A43B-4D18-B7D0-AFD9FB7BB3B2}">
      <dsp:nvSpPr>
        <dsp:cNvPr id="0" name=""/>
        <dsp:cNvSpPr/>
      </dsp:nvSpPr>
      <dsp:spPr>
        <a:xfrm>
          <a:off x="0" y="1380512"/>
          <a:ext cx="3785616" cy="1313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>
              <a:latin typeface="楷体" panose="02010609060101010101" pitchFamily="49" charset="-122"/>
              <a:ea typeface="楷体" panose="02010609060101010101" pitchFamily="49" charset="-122"/>
            </a:rPr>
            <a:t>（二）加强健康监测</a:t>
          </a:r>
        </a:p>
      </dsp:txBody>
      <dsp:txXfrm>
        <a:off x="64098" y="1444610"/>
        <a:ext cx="3657420" cy="1184854"/>
      </dsp:txXfrm>
    </dsp:sp>
    <dsp:sp modelId="{E2F1CE76-B769-45A7-A3DA-26874CFDD501}">
      <dsp:nvSpPr>
        <dsp:cNvPr id="0" name=""/>
        <dsp:cNvSpPr/>
      </dsp:nvSpPr>
      <dsp:spPr>
        <a:xfrm rot="5400000">
          <a:off x="6348468" y="192665"/>
          <a:ext cx="1590313" cy="67234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kern="1200" dirty="0">
              <a:latin typeface="楷体" panose="02010609060101010101" pitchFamily="49" charset="-122"/>
              <a:ea typeface="楷体" panose="02010609060101010101" pitchFamily="49" charset="-122"/>
            </a:rPr>
            <a:t>当员工出现发热、乏力、干咳等可疑症状时，要及时安排就近就医，在专业人员指导下对其工作活动场所及使用的物品进行消毒处理。经营场所须及时向相关部门报告，在专业人员指导下对密切接触者开展排查，实施隔离观察。</a:t>
          </a:r>
          <a:endParaRPr lang="zh-CN" altLang="en-US" sz="2000" kern="1200" dirty="0"/>
        </a:p>
      </dsp:txBody>
      <dsp:txXfrm rot="-5400000">
        <a:off x="3781920" y="2836847"/>
        <a:ext cx="6645778" cy="1435047"/>
      </dsp:txXfrm>
    </dsp:sp>
    <dsp:sp modelId="{D5DA0765-75CB-43F9-8D0B-7A480EBEADBE}">
      <dsp:nvSpPr>
        <dsp:cNvPr id="0" name=""/>
        <dsp:cNvSpPr/>
      </dsp:nvSpPr>
      <dsp:spPr>
        <a:xfrm>
          <a:off x="0" y="2897846"/>
          <a:ext cx="3781919" cy="1313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（三）出现疑似病例应对</a:t>
          </a:r>
        </a:p>
      </dsp:txBody>
      <dsp:txXfrm>
        <a:off x="64098" y="2961944"/>
        <a:ext cx="3653723" cy="11848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145C-331B-4BCB-ADD0-95EBB26F5857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86DC7-8DFF-4A47-988D-D71C57DA90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86DC7-8DFF-4A47-988D-D71C57DA90E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58609C6-9345-45D7-A54E-C0546B1C4196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95A0-3F68-4D21-A1E0-C7C583E661B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C1F9-1432-464F-91EB-B5354E489FD0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43CE-98D9-4F3F-ACED-F1BC00D16C77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E68A-112D-4ECA-AE1F-FAE052DF671E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C0FD8-484B-46F0-929C-F527228B1A58}" type="datetime1">
              <a:rPr lang="en-US" smtClean="0"/>
              <a:t>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CD942-EEC6-40D5-8EF8-E7CED594E622}" type="datetime1">
              <a:rPr lang="en-US" smtClean="0"/>
              <a:t>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2C9F-6A15-4575-8DCD-DBC74BF602D1}" type="datetime1">
              <a:rPr lang="en-US" smtClean="0"/>
              <a:t>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072F-A630-4581-9EB1-1BFB2FC96F31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6A9F-6061-4015-9205-4D184B0BEEA9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083782-17C5-4A67-829F-C080A90F0FB4}" type="datetime1">
              <a:rPr lang="en-US" smtClean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1961FAD-C14D-4EF9-9D90-69C5C1F9214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办公场所和公共场所</a:t>
            </a:r>
            <a:b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新冠肺炎防控技术方案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国务院联防联控机制</a:t>
            </a:r>
            <a:endParaRPr lang="en-US" altLang="zh-CN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XX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F44E0-E79A-492D-A8BD-F63CDA2ECB3B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场所内的卫生要求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" name="内容占位符 8">
            <a:extLst>
              <a:ext uri="{FF2B5EF4-FFF2-40B4-BE49-F238E27FC236}">
                <a16:creationId xmlns:a16="http://schemas.microsoft.com/office/drawing/2014/main" id="{DDE725F5-9CE7-4CE4-9111-C7042BAB50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184258"/>
              </p:ext>
            </p:extLst>
          </p:nvPr>
        </p:nvGraphicFramePr>
        <p:xfrm>
          <a:off x="838200" y="153266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8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场所内的卫生要求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" name="内容占位符 8">
            <a:extLst>
              <a:ext uri="{FF2B5EF4-FFF2-40B4-BE49-F238E27FC236}">
                <a16:creationId xmlns:a16="http://schemas.microsoft.com/office/drawing/2014/main" id="{AF2399B9-B26B-4A78-9A21-B80F52DED4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538446"/>
              </p:ext>
            </p:extLst>
          </p:nvPr>
        </p:nvGraphicFramePr>
        <p:xfrm>
          <a:off x="8382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66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三、疫情应对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C6128-E6E0-47C6-B2F5-C37506E3B6A6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疫情应对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内容占位符 7">
            <a:extLst>
              <a:ext uri="{FF2B5EF4-FFF2-40B4-BE49-F238E27FC236}">
                <a16:creationId xmlns:a16="http://schemas.microsoft.com/office/drawing/2014/main" id="{75ABE91F-BD63-472A-9510-671066077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4302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13</a:t>
            </a:fld>
            <a:endParaRPr 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FD6AB7C-485D-4842-9C50-E27EA635A7D9}"/>
              </a:ext>
            </a:extLst>
          </p:cNvPr>
          <p:cNvSpPr/>
          <p:nvPr/>
        </p:nvSpPr>
        <p:spPr>
          <a:xfrm>
            <a:off x="1215008" y="2457230"/>
            <a:ext cx="10337800" cy="1129350"/>
          </a:xfrm>
          <a:prstGeom prst="rect">
            <a:avLst/>
          </a:prstGeom>
        </p:spPr>
        <p:txBody>
          <a:bodyPr/>
          <a:lstStyle/>
          <a:p>
            <a:pPr marL="230400" lvl="1" indent="-2304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3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8522" y="2800066"/>
            <a:ext cx="31149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  谢！</a:t>
            </a:r>
            <a:endParaRPr lang="en-US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DD38-1701-4487-8FC0-8229EF84FC97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6000" dirty="0"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一、工作前的准备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二、场所内的卫生要求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三、疫情应对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66B37-41E3-4D82-9FC7-4C644721950D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一、工作前的准备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D77D3-4AF2-4A1D-A90F-EAADC68C55E4}" type="datetime1">
              <a:rPr lang="en-US" smtClean="0"/>
              <a:t>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工作前的准备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（一）保障防护物资配备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准备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口罩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消毒剂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洗手液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速干手消毒剂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体温计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等防控物资。强化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人员培训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。安排专人进行消毒操作规程和疫情防控措施的培训，提升疫情防控和应急处置能力。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（二）在办公场所和公共场所入口处要提醒人员，必要时佩戴口罩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在醒目位置张贴</a:t>
            </a:r>
            <a:r>
              <a: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健康提示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，利用各种显示屏宣传新冠肺炎及其他传染病防控知识。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24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工作前的准备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307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（三）可增设废弃口罩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专用垃圾桶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，用于投放使用过的口罩，并注意及时清理。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（四）预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防性消毒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日常以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通风换气和清洁卫生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为主，同时对接触较多的公用物品和部位进行预防性消毒。必要时对地面、墙壁等进行预防性消毒。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4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032" y="365125"/>
            <a:ext cx="10835936" cy="1325563"/>
          </a:xfrm>
        </p:spPr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工作前的准备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307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（五）对员工进行健康监测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实行每日健康监测制度，建立体温监测登记本。外地返回工作人员需进行登记，并按属地管理原则进行管理。每天上班前应当对员工进行体温测量。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健康教育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对复工人员发放宣传手册，在办公场所和公共场所人流量大的地方张贴卫生防护海报，播放宣传视频，以及通过微信公众号、微博定向推送防护知识资料。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对员工进行健康监测。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73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二、场所内的卫生要求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236C-5864-4FD0-A02B-6E1D8B7F476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5D5856E7-C5D0-46B5-85AB-D1232017F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766018"/>
              </p:ext>
            </p:extLst>
          </p:nvPr>
        </p:nvGraphicFramePr>
        <p:xfrm>
          <a:off x="838200" y="1467543"/>
          <a:ext cx="10515600" cy="4817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D2FB5A-4ED9-44C7-87D0-D03B3ACF8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AE8086-EDE1-4B5C-9727-F098654D9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国务院联防联控机制</a:t>
            </a:r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08274A-8105-4618-856A-8480FC0E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D0E1C32-2AE7-4983-A772-FE35C515F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场所内的卫生要求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9775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场所内的卫生要求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9" name="内容占位符 8">
            <a:extLst>
              <a:ext uri="{FF2B5EF4-FFF2-40B4-BE49-F238E27FC236}">
                <a16:creationId xmlns:a16="http://schemas.microsoft.com/office/drawing/2014/main" id="{57FE3B6C-BF86-415A-8E24-8277D82666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674569"/>
              </p:ext>
            </p:extLst>
          </p:nvPr>
        </p:nvGraphicFramePr>
        <p:xfrm>
          <a:off x="838200" y="1690688"/>
          <a:ext cx="1072052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FD0C0-6ED1-42A2-B16A-C6A9F22D28D8}" type="datetime1">
              <a:rPr lang="en-US" smtClean="0"/>
              <a:t>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/>
              <a:t>国务院联防联控机制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61FAD-C14D-4EF9-9D90-69C5C1F92140}" type="slidenum">
              <a:rPr lang="en-US" smtClean="0"/>
              <a:t>9</a:t>
            </a:fld>
            <a:endParaRPr 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553C665-34BF-4D35-8AFB-A0268DF9554E}"/>
              </a:ext>
            </a:extLst>
          </p:cNvPr>
          <p:cNvSpPr/>
          <p:nvPr/>
        </p:nvSpPr>
        <p:spPr>
          <a:xfrm>
            <a:off x="1016000" y="2554883"/>
            <a:ext cx="10337800" cy="3357645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827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1157</Words>
  <Application>Microsoft Office PowerPoint</Application>
  <PresentationFormat>宽屏</PresentationFormat>
  <Paragraphs>109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微软雅黑</vt:lpstr>
      <vt:lpstr>Arial</vt:lpstr>
      <vt:lpstr>Calibri</vt:lpstr>
      <vt:lpstr>Calibri Light</vt:lpstr>
      <vt:lpstr>Times New Roman</vt:lpstr>
      <vt:lpstr>Office Theme</vt:lpstr>
      <vt:lpstr>办公场所和公共场所 新冠肺炎防控技术方案</vt:lpstr>
      <vt:lpstr>目录</vt:lpstr>
      <vt:lpstr>一、工作前的准备</vt:lpstr>
      <vt:lpstr>工作前的准备</vt:lpstr>
      <vt:lpstr>工作前的准备</vt:lpstr>
      <vt:lpstr>工作前的准备</vt:lpstr>
      <vt:lpstr>二、场所内的卫生要求</vt:lpstr>
      <vt:lpstr>场所内的卫生要求</vt:lpstr>
      <vt:lpstr>场所内的卫生要求</vt:lpstr>
      <vt:lpstr>场所内的卫生要求</vt:lpstr>
      <vt:lpstr>场所内的卫生要求</vt:lpstr>
      <vt:lpstr>三、疫情应对</vt:lpstr>
      <vt:lpstr>疫情应对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监狱新冠肺炎防控 技术方案</dc:title>
  <dc:creator>李莉</dc:creator>
  <cp:keywords>LL</cp:keywords>
  <cp:lastModifiedBy>Administrator</cp:lastModifiedBy>
  <cp:revision>17</cp:revision>
  <dcterms:created xsi:type="dcterms:W3CDTF">2020-02-24T03:13:00Z</dcterms:created>
  <dcterms:modified xsi:type="dcterms:W3CDTF">2020-02-24T12:18:27Z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2052-11.3.0.8742</vt:lpwstr>
  </property>
</Properties>
</file>