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65" r:id="rId5"/>
    <p:sldId id="270" r:id="rId6"/>
    <p:sldId id="271" r:id="rId7"/>
    <p:sldId id="276" r:id="rId8"/>
    <p:sldId id="272" r:id="rId9"/>
    <p:sldId id="288" r:id="rId10"/>
    <p:sldId id="275" r:id="rId11"/>
    <p:sldId id="287" r:id="rId12"/>
    <p:sldId id="277" r:id="rId13"/>
    <p:sldId id="278" r:id="rId14"/>
    <p:sldId id="279" r:id="rId15"/>
    <p:sldId id="280" r:id="rId16"/>
    <p:sldId id="281" r:id="rId17"/>
    <p:sldId id="283" r:id="rId18"/>
    <p:sldId id="289" r:id="rId19"/>
    <p:sldId id="284" r:id="rId20"/>
    <p:sldId id="286" r:id="rId21"/>
    <p:sldId id="285" r:id="rId22"/>
    <p:sldId id="26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商场超市新冠肺炎防控</a:t>
            </a:r>
            <a:b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技术方案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营业中卫生管理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（四）缩短顾客等候时间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应当控制高峰时期客流量，通过管控分流减少同时进入顾客人数。物品尽量提前包装标价，便于顾客直接结算。推荐顾客自助购物、自助结算，尽量减少排队时间。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76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营业中卫生管理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（五）卫生间保洁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使用卫生间时，应当打开排气扇。使用完毕后，应当盖上马桶盖再冲水。卫生间下水管存水弯应当维持一定的水封高度。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（六）垃圾清运处理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每天产生的垃圾应当在专门垃圾处理区域内分类管理、定点暂放、及时清理。垃圾暂存地周围应当保持清洁，每天至少进行一次消毒。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08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三、清洁与消毒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02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清洁与消毒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（一）物体表面清洁消毒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当保持环境整洁卫生，每天定期消毒，并做好清洁消毒记录。对高频接触的物体表面（如收银台、柜台、休息区、服务台、游戏机、电梯间按钮、扶手、门把手、公共桌椅座椅、购物篮、购物车、临时物品存储柜等），可用含有效氯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250-500mg/L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的含氯消毒剂进行擦拭。  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建议每天至少在营业前和结束后各消毒一次，可根据客流量情况适当增加消毒次数。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24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清洁与消毒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（二）垃圾桶消毒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可定期对垃圾桶等垃圾盛放容器进行清洁消毒处理。可用有效氯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500mg/L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的含氯消毒剂进行擦拭，也可采用消毒湿巾进行擦拭。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（三）卫生洁具消毒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卫生洁具可用有效氯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500mg/L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的含氯消毒剂擦拭消毒，作用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分钟后，清水冲洗干净。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07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清洁与消毒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（四）工作服消毒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定期更换工作服；可用流通蒸汽或煮沸消毒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分钟，或先用有效氯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500mg/L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的含氯消毒液浸泡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分钟，然后常规清洗。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（五）方便顾客洗手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确保经营场所内洗手设施运行正常，在问询台和收银台等处配备速干手消毒剂。有条件时可配备感应式手消毒设施。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91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四、人员防护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60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人员防护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（一）佩戴口罩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从业人员在岗时应当佩戴防护口罩。顾客也要佩戴口罩。从业人员与顾客服务交流时宜保持一定距离和避免直接接触。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（二）注意手卫生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工作人员在上岗期间应当经常洗手，可用有效的含醇速干手消毒剂。特殊条件下，也可使用含氯或过氧化氢手消毒剂。有肉眼可见污染物时，应当使用洗手液在流动水下洗手。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3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人员防护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（三）员工错时就餐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员工用餐场所应当保持通风换气，员工应当采取错峰、打包的方式就餐。加强公用餐（饮）具的清洁消毒，餐（饮）具应当一人一具一用一消毒，每日对餐桌椅及地面进行清洁和消毒。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9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五、疫情应对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3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一、恢复营业前准备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二、营业中卫生管理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三、清洁与消毒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四、人员防护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五、疫情应对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疫情应对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（一）设置应急区域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可在经营场所内设立应急区域；当出现疑似症状人员时，及时到该区域进行暂时隔离，再按照相关规定处理</a:t>
            </a: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（二）加强健康监测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员工在岗期间注意自身健康状况监测，按照“早发现、早报告、早隔离、早治疗”的原则做好自我管理。经营单位应当合理安排员工轮休。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94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疫情应对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（三）出现疑似病例应对</a:t>
            </a:r>
            <a:endParaRPr lang="en-US" altLang="zh-CN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当员工出现发热、乏力、干咳等可疑症状时，要及时安排就近就医，在专业人员指导下对其工作活动场所及使用的物品进行消毒处理。经营场所须及时向相关部门报告，在专业人员指导下对密切接触者开展排查，实施隔离观察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15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一、恢复营业前准备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恢复营业前准备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（一）落实主体责任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商场、超市等负责人是疫情防控第一责任人，制定应急预案，明确相关人员工作职责，做好员工信息采集工作。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（二）场内保洁清理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营业前打开门窗，加强通风。清理场所内积存的杂物垃圾，做到卫生无死角。有条件的，可对集中空调系统进行预防性清洗消毒。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恢复营业前准备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（三）复岗人员培训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对负责体温检测、消毒液配制、防控知识宣教、应急隔离区管理的人员开展专业知识培训。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（四）防控物资配备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提前采购足够的口罩、消毒剂、洗手液、速干手消毒剂、体温计等防控物资。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52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恢复营业前准备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（五）设置防控区域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在场所内明确标示体温检测区、应急隔离区、防控物资储备区、垃圾处理区等关键区域。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（六）掌握应急措施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提前了解当地定点收治医院，确保发现从业人员出现疑似症状时能及时送院诊治。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58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二、营业中卫生管理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9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营业中卫生管理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（一）实施人员体温检测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应当在经营场所门口设置专人对每位上岗员工和顾客测量体温，体温正常方可进入。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（二）加强室内通风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加强室内空气流通，首选自然通风，尽可能打开门窗通风换气。运行的空调通风系统应当每周对开放式冷却塔、过滤网、过滤器、净化器、新风口、空气处理机组、表冷器、加热（湿）器、冷凝水盘等设备部件进行清洗、消毒或更换。空调通风系统需关闭回风系统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76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营业中卫生管理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（三）合理使用电梯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限制每次乘坐电梯的人数，乘梯时相互之间注意保持适当距离。尽量减少乘坐厢式电梯，低楼层购物推荐走安全通道，较高楼层优先使用扶梯并尽量避免与扶手直接接触。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68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1289</Words>
  <Application>Microsoft Office PowerPoint</Application>
  <PresentationFormat>宽屏</PresentationFormat>
  <Paragraphs>144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黑体</vt:lpstr>
      <vt:lpstr>楷体</vt:lpstr>
      <vt:lpstr>微软雅黑</vt:lpstr>
      <vt:lpstr>Arial</vt:lpstr>
      <vt:lpstr>Calibri</vt:lpstr>
      <vt:lpstr>Calibri Light</vt:lpstr>
      <vt:lpstr>Times New Roman</vt:lpstr>
      <vt:lpstr>Office Theme</vt:lpstr>
      <vt:lpstr>商场超市新冠肺炎防控 技术方案</vt:lpstr>
      <vt:lpstr>目录</vt:lpstr>
      <vt:lpstr>一、恢复营业前准备</vt:lpstr>
      <vt:lpstr>恢复营业前准备</vt:lpstr>
      <vt:lpstr>恢复营业前准备</vt:lpstr>
      <vt:lpstr>恢复营业前准备</vt:lpstr>
      <vt:lpstr>二、营业中卫生管理</vt:lpstr>
      <vt:lpstr>营业中卫生管理</vt:lpstr>
      <vt:lpstr>营业中卫生管理</vt:lpstr>
      <vt:lpstr>营业中卫生管理</vt:lpstr>
      <vt:lpstr>营业中卫生管理</vt:lpstr>
      <vt:lpstr>三、清洁与消毒</vt:lpstr>
      <vt:lpstr>清洁与消毒</vt:lpstr>
      <vt:lpstr>清洁与消毒</vt:lpstr>
      <vt:lpstr>清洁与消毒</vt:lpstr>
      <vt:lpstr>四、人员防护</vt:lpstr>
      <vt:lpstr>人员防护</vt:lpstr>
      <vt:lpstr>人员防护</vt:lpstr>
      <vt:lpstr>五、疫情应对</vt:lpstr>
      <vt:lpstr>疫情应对</vt:lpstr>
      <vt:lpstr>疫情应对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潘力军</dc:creator>
  <cp:lastModifiedBy>刘航</cp:lastModifiedBy>
  <cp:revision>20</cp:revision>
  <dcterms:created xsi:type="dcterms:W3CDTF">2020-02-24T03:13:00Z</dcterms:created>
  <dcterms:modified xsi:type="dcterms:W3CDTF">2020-02-24T11:35:14Z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