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60" r:id="rId4"/>
    <p:sldId id="265" r:id="rId5"/>
    <p:sldId id="269" r:id="rId6"/>
    <p:sldId id="270" r:id="rId7"/>
    <p:sldId id="271" r:id="rId8"/>
    <p:sldId id="272" r:id="rId9"/>
    <p:sldId id="290" r:id="rId10"/>
    <p:sldId id="261" r:id="rId11"/>
    <p:sldId id="266" r:id="rId12"/>
    <p:sldId id="273" r:id="rId13"/>
    <p:sldId id="289" r:id="rId14"/>
    <p:sldId id="274" r:id="rId15"/>
    <p:sldId id="275" r:id="rId16"/>
    <p:sldId id="276" r:id="rId17"/>
    <p:sldId id="277" r:id="rId18"/>
    <p:sldId id="278" r:id="rId19"/>
    <p:sldId id="279" r:id="rId20"/>
    <p:sldId id="262" r:id="rId21"/>
    <p:sldId id="267" r:id="rId22"/>
    <p:sldId id="281" r:id="rId23"/>
    <p:sldId id="282" r:id="rId24"/>
    <p:sldId id="283" r:id="rId25"/>
    <p:sldId id="263" r:id="rId26"/>
    <p:sldId id="268" r:id="rId27"/>
    <p:sldId id="284" r:id="rId28"/>
    <p:sldId id="285" r:id="rId29"/>
    <p:sldId id="286" r:id="rId30"/>
    <p:sldId id="287" r:id="rId31"/>
    <p:sldId id="288" r:id="rId32"/>
    <p:sldId id="264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9070" autoAdjust="0"/>
  </p:normalViewPr>
  <p:slideViewPr>
    <p:cSldViewPr snapToGrid="0">
      <p:cViewPr varScale="1">
        <p:scale>
          <a:sx n="55" d="100"/>
          <a:sy n="55" d="100"/>
        </p:scale>
        <p:origin x="509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5AD5A1-1BF9-4773-9417-E681DAF7C834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1ACB08-6257-44B9-961A-99138740AD1A}">
      <dgm:prSet phldrT="[Text]"/>
      <dgm:spPr/>
      <dgm:t>
        <a:bodyPr/>
        <a:lstStyle/>
        <a:p>
          <a:endParaRPr lang="en-US" dirty="0"/>
        </a:p>
      </dgm:t>
    </dgm:pt>
    <dgm:pt modelId="{208339C4-9D94-4BD8-AADD-A38AC17AE5D7}" type="parTrans" cxnId="{AC6D06B2-F899-4FDE-A4AE-0EC90DB1EA5B}">
      <dgm:prSet/>
      <dgm:spPr/>
      <dgm:t>
        <a:bodyPr/>
        <a:lstStyle/>
        <a:p>
          <a:endParaRPr lang="en-US"/>
        </a:p>
      </dgm:t>
    </dgm:pt>
    <dgm:pt modelId="{A629CD95-B733-433B-B6D5-3EC3ACB83612}" type="sibTrans" cxnId="{AC6D06B2-F899-4FDE-A4AE-0EC90DB1EA5B}">
      <dgm:prSet/>
      <dgm:spPr/>
      <dgm:t>
        <a:bodyPr/>
        <a:lstStyle/>
        <a:p>
          <a:endParaRPr lang="en-US"/>
        </a:p>
      </dgm:t>
    </dgm:pt>
    <dgm:pt modelId="{DF7AFAB1-31D2-4B30-9A01-E1F37C15B4B4}">
      <dgm:prSet phldrT="[Text]"/>
      <dgm:spPr/>
      <dgm:t>
        <a:bodyPr/>
        <a:lstStyle/>
        <a:p>
          <a:r>
            <a:rPr lang="zh-CN" altLang="en-US" b="1" smtClean="0">
              <a:latin typeface="楷体" panose="02010609060101010101" pitchFamily="49" charset="-122"/>
              <a:ea typeface="楷体" panose="02010609060101010101" pitchFamily="49" charset="-122"/>
            </a:rPr>
            <a:t>健康培训教育</a:t>
          </a:r>
          <a:endParaRPr lang="en-US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95885D5D-88C7-4D2B-A5F0-F30736530A3D}" type="parTrans" cxnId="{09CFD5DB-37F7-457C-B271-076637376EF1}">
      <dgm:prSet/>
      <dgm:spPr/>
      <dgm:t>
        <a:bodyPr/>
        <a:lstStyle/>
        <a:p>
          <a:endParaRPr lang="en-US"/>
        </a:p>
      </dgm:t>
    </dgm:pt>
    <dgm:pt modelId="{DF99D31E-E313-4804-85DA-4E6C62D8327F}" type="sibTrans" cxnId="{09CFD5DB-37F7-457C-B271-076637376EF1}">
      <dgm:prSet/>
      <dgm:spPr/>
      <dgm:t>
        <a:bodyPr/>
        <a:lstStyle/>
        <a:p>
          <a:endParaRPr lang="en-US"/>
        </a:p>
      </dgm:t>
    </dgm:pt>
    <dgm:pt modelId="{419DAB81-0A7D-4CB5-A672-BC58CD593143}">
      <dgm:prSet phldrT="[Text]"/>
      <dgm:spPr/>
      <dgm:t>
        <a:bodyPr/>
        <a:lstStyle/>
        <a:p>
          <a:r>
            <a:rPr lang="zh-CN" altLang="en-US" b="1" smtClean="0">
              <a:latin typeface="楷体" panose="02010609060101010101" pitchFamily="49" charset="-122"/>
              <a:ea typeface="楷体" panose="02010609060101010101" pitchFamily="49" charset="-122"/>
            </a:rPr>
            <a:t>警示告知</a:t>
          </a:r>
          <a:endParaRPr lang="en-US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9AAE0E12-84C6-4693-BB4D-2466710BE856}" type="parTrans" cxnId="{E0534317-B34F-478D-836C-F2CD3F81EE5A}">
      <dgm:prSet/>
      <dgm:spPr/>
      <dgm:t>
        <a:bodyPr/>
        <a:lstStyle/>
        <a:p>
          <a:endParaRPr lang="en-US"/>
        </a:p>
      </dgm:t>
    </dgm:pt>
    <dgm:pt modelId="{715FBBEE-DE22-4F50-8EB2-D90792E78096}" type="sibTrans" cxnId="{E0534317-B34F-478D-836C-F2CD3F81EE5A}">
      <dgm:prSet/>
      <dgm:spPr/>
      <dgm:t>
        <a:bodyPr/>
        <a:lstStyle/>
        <a:p>
          <a:endParaRPr lang="en-US"/>
        </a:p>
      </dgm:t>
    </dgm:pt>
    <dgm:pt modelId="{D5DED6E9-69EA-4AF8-A2EE-DA841AC3B16B}">
      <dgm:prSet phldrT="[Text]"/>
      <dgm:spPr/>
      <dgm:t>
        <a:bodyPr/>
        <a:lstStyle/>
        <a:p>
          <a:endParaRPr lang="en-US" dirty="0"/>
        </a:p>
      </dgm:t>
    </dgm:pt>
    <dgm:pt modelId="{336DB1EF-FEBA-43C4-B413-961BAB468100}" type="parTrans" cxnId="{D4C64FC3-6866-4938-A1E7-CA10C83872F7}">
      <dgm:prSet/>
      <dgm:spPr/>
      <dgm:t>
        <a:bodyPr/>
        <a:lstStyle/>
        <a:p>
          <a:endParaRPr lang="en-US"/>
        </a:p>
      </dgm:t>
    </dgm:pt>
    <dgm:pt modelId="{B1353652-2FE0-4C02-B902-0EBBAB66427C}" type="sibTrans" cxnId="{D4C64FC3-6866-4938-A1E7-CA10C83872F7}">
      <dgm:prSet/>
      <dgm:spPr/>
      <dgm:t>
        <a:bodyPr/>
        <a:lstStyle/>
        <a:p>
          <a:endParaRPr lang="en-US"/>
        </a:p>
      </dgm:t>
    </dgm:pt>
    <dgm:pt modelId="{0FD821D1-AB5A-4243-8387-D341BC151986}">
      <dgm:prSet phldrT="[Text]"/>
      <dgm:spPr/>
      <dgm:t>
        <a:bodyPr/>
        <a:lstStyle/>
        <a:p>
          <a:r>
            <a:rPr lang="zh-CN" altLang="en-US" b="1" smtClean="0">
              <a:latin typeface="楷体" panose="02010609060101010101" pitchFamily="49" charset="-122"/>
              <a:ea typeface="楷体" panose="02010609060101010101" pitchFamily="49" charset="-122"/>
            </a:rPr>
            <a:t>防控知识培训</a:t>
          </a:r>
          <a:endParaRPr lang="en-US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F21A734-B431-4E09-819A-ADFD79C56BB3}" type="parTrans" cxnId="{861EAE55-95C5-4426-83E6-F15C06CBDFA9}">
      <dgm:prSet/>
      <dgm:spPr/>
      <dgm:t>
        <a:bodyPr/>
        <a:lstStyle/>
        <a:p>
          <a:endParaRPr lang="en-US"/>
        </a:p>
      </dgm:t>
    </dgm:pt>
    <dgm:pt modelId="{5E554507-CC5D-4724-9B82-50915BFBDD7B}" type="sibTrans" cxnId="{861EAE55-95C5-4426-83E6-F15C06CBDFA9}">
      <dgm:prSet/>
      <dgm:spPr/>
      <dgm:t>
        <a:bodyPr/>
        <a:lstStyle/>
        <a:p>
          <a:endParaRPr lang="en-US"/>
        </a:p>
      </dgm:t>
    </dgm:pt>
    <dgm:pt modelId="{19322856-48C0-450F-9F31-DF61ABCE793F}">
      <dgm:prSet phldrT="[Text]"/>
      <dgm:spPr/>
      <dgm:t>
        <a:bodyPr/>
        <a:lstStyle/>
        <a:p>
          <a:r>
            <a:rPr lang="zh-CN" altLang="en-US" b="1" smtClean="0">
              <a:latin typeface="楷体" panose="02010609060101010101" pitchFamily="49" charset="-122"/>
              <a:ea typeface="楷体" panose="02010609060101010101" pitchFamily="49" charset="-122"/>
            </a:rPr>
            <a:t>宣传教育</a:t>
          </a:r>
          <a:endParaRPr lang="en-US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E9894986-B90A-40F0-A305-8402B673DDBD}" type="parTrans" cxnId="{6A791B1C-5FF4-4230-A85B-3BEFA90D597D}">
      <dgm:prSet/>
      <dgm:spPr/>
      <dgm:t>
        <a:bodyPr/>
        <a:lstStyle/>
        <a:p>
          <a:endParaRPr lang="en-US"/>
        </a:p>
      </dgm:t>
    </dgm:pt>
    <dgm:pt modelId="{DA7442E0-6F57-4EA0-88DA-4EC4F5CA96ED}" type="sibTrans" cxnId="{6A791B1C-5FF4-4230-A85B-3BEFA90D597D}">
      <dgm:prSet/>
      <dgm:spPr/>
      <dgm:t>
        <a:bodyPr/>
        <a:lstStyle/>
        <a:p>
          <a:endParaRPr lang="en-US"/>
        </a:p>
      </dgm:t>
    </dgm:pt>
    <dgm:pt modelId="{9A08AAD5-00D3-4849-8BC1-5EF5F110AFCC}">
      <dgm:prSet phldrT="[Text]"/>
      <dgm:spPr/>
      <dgm:t>
        <a:bodyPr/>
        <a:lstStyle/>
        <a:p>
          <a:endParaRPr lang="en-US" dirty="0"/>
        </a:p>
      </dgm:t>
    </dgm:pt>
    <dgm:pt modelId="{09C02B86-09EA-4DF7-8531-F4914A4D630D}" type="parTrans" cxnId="{19DC61DD-13B3-4738-9386-1A1D9D663ABB}">
      <dgm:prSet/>
      <dgm:spPr/>
      <dgm:t>
        <a:bodyPr/>
        <a:lstStyle/>
        <a:p>
          <a:endParaRPr lang="en-US"/>
        </a:p>
      </dgm:t>
    </dgm:pt>
    <dgm:pt modelId="{3AA4A41A-4A07-4A2A-B0BE-EB9C4797D92A}" type="sibTrans" cxnId="{19DC61DD-13B3-4738-9386-1A1D9D663ABB}">
      <dgm:prSet/>
      <dgm:spPr/>
      <dgm:t>
        <a:bodyPr/>
        <a:lstStyle/>
        <a:p>
          <a:endParaRPr lang="en-US"/>
        </a:p>
      </dgm:t>
    </dgm:pt>
    <dgm:pt modelId="{ECE1C288-1F7A-4356-828F-4B0339B219F2}">
      <dgm:prSet phldrT="[Text]"/>
      <dgm:spPr/>
      <dgm:t>
        <a:bodyPr/>
        <a:lstStyle/>
        <a:p>
          <a:r>
            <a:rPr lang="zh-CN" altLang="en-US" b="1" smtClean="0">
              <a:latin typeface="楷体" panose="02010609060101010101" pitchFamily="49" charset="-122"/>
              <a:ea typeface="楷体" panose="02010609060101010101" pitchFamily="49" charset="-122"/>
            </a:rPr>
            <a:t>狱警</a:t>
          </a:r>
          <a:endParaRPr lang="en-US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9DF2024-D1B1-4BA7-B351-98C73830E23A}" type="parTrans" cxnId="{EACBD2E3-FD08-451C-BEBF-EBF7E12AE9F4}">
      <dgm:prSet/>
      <dgm:spPr/>
      <dgm:t>
        <a:bodyPr/>
        <a:lstStyle/>
        <a:p>
          <a:endParaRPr lang="en-US"/>
        </a:p>
      </dgm:t>
    </dgm:pt>
    <dgm:pt modelId="{7D3A3FD3-2E70-40EE-A46F-A30E0B8F5A43}" type="sibTrans" cxnId="{EACBD2E3-FD08-451C-BEBF-EBF7E12AE9F4}">
      <dgm:prSet/>
      <dgm:spPr/>
      <dgm:t>
        <a:bodyPr/>
        <a:lstStyle/>
        <a:p>
          <a:endParaRPr lang="en-US"/>
        </a:p>
      </dgm:t>
    </dgm:pt>
    <dgm:pt modelId="{26DCFC98-42CF-4AB6-AD20-2A4B1D780CB9}">
      <dgm:prSet phldrT="[Text]"/>
      <dgm:spPr/>
      <dgm:t>
        <a:bodyPr/>
        <a:lstStyle/>
        <a:p>
          <a:r>
            <a:rPr lang="zh-CN" altLang="en-US" b="1" smtClean="0">
              <a:latin typeface="楷体" panose="02010609060101010101" pitchFamily="49" charset="-122"/>
              <a:ea typeface="楷体" panose="02010609060101010101" pitchFamily="49" charset="-122"/>
            </a:rPr>
            <a:t>服刑人员</a:t>
          </a:r>
          <a:endParaRPr lang="en-US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3F9718E8-E575-4FF4-B876-EEBD9555A0DA}" type="parTrans" cxnId="{E2C76CDB-F079-4017-86DE-3541F04EF741}">
      <dgm:prSet/>
      <dgm:spPr/>
      <dgm:t>
        <a:bodyPr/>
        <a:lstStyle/>
        <a:p>
          <a:endParaRPr lang="en-US"/>
        </a:p>
      </dgm:t>
    </dgm:pt>
    <dgm:pt modelId="{8D0EB134-5FC2-47CA-8F07-5765E511501E}" type="sibTrans" cxnId="{E2C76CDB-F079-4017-86DE-3541F04EF741}">
      <dgm:prSet/>
      <dgm:spPr/>
      <dgm:t>
        <a:bodyPr/>
        <a:lstStyle/>
        <a:p>
          <a:endParaRPr lang="en-US"/>
        </a:p>
      </dgm:t>
    </dgm:pt>
    <dgm:pt modelId="{4F332EDC-93F9-482C-A207-332B5B9E9147}">
      <dgm:prSet phldrT="[Text]"/>
      <dgm:spPr/>
      <dgm:t>
        <a:bodyPr/>
        <a:lstStyle/>
        <a:p>
          <a:r>
            <a:rPr lang="en-US" b="1" smtClean="0">
              <a:latin typeface="楷体" panose="02010609060101010101" pitchFamily="49" charset="-122"/>
              <a:ea typeface="楷体" panose="02010609060101010101" pitchFamily="49" charset="-122"/>
            </a:rPr>
            <a:t>…</a:t>
          </a:r>
          <a:endParaRPr lang="en-US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3F8A0396-5316-4F1A-A620-DC643EE09ECD}" type="parTrans" cxnId="{9D7E80C2-F2C4-4919-A5C5-49481A0BBE7D}">
      <dgm:prSet/>
      <dgm:spPr/>
      <dgm:t>
        <a:bodyPr/>
        <a:lstStyle/>
        <a:p>
          <a:endParaRPr lang="en-US"/>
        </a:p>
      </dgm:t>
    </dgm:pt>
    <dgm:pt modelId="{86E6D74C-01FA-4C8A-B5A7-BD2DCA70CBE0}" type="sibTrans" cxnId="{9D7E80C2-F2C4-4919-A5C5-49481A0BBE7D}">
      <dgm:prSet/>
      <dgm:spPr/>
      <dgm:t>
        <a:bodyPr/>
        <a:lstStyle/>
        <a:p>
          <a:endParaRPr lang="en-US"/>
        </a:p>
      </dgm:t>
    </dgm:pt>
    <dgm:pt modelId="{B01BCD6B-0EDF-4924-9C26-21DB8EF7C968}">
      <dgm:prSet phldrT="[Text]"/>
      <dgm:spPr/>
      <dgm:t>
        <a:bodyPr/>
        <a:lstStyle/>
        <a:p>
          <a:r>
            <a:rPr lang="en-US" b="1" smtClean="0">
              <a:latin typeface="楷体" panose="02010609060101010101" pitchFamily="49" charset="-122"/>
              <a:ea typeface="楷体" panose="02010609060101010101" pitchFamily="49" charset="-122"/>
            </a:rPr>
            <a:t>…</a:t>
          </a:r>
          <a:endParaRPr lang="en-US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3E0E139-8AD6-470F-89E6-66E51BDA62EC}" type="parTrans" cxnId="{1B513C9F-6BEF-4ABA-B9C0-82249FF29C7C}">
      <dgm:prSet/>
      <dgm:spPr/>
      <dgm:t>
        <a:bodyPr/>
        <a:lstStyle/>
        <a:p>
          <a:endParaRPr lang="en-US"/>
        </a:p>
      </dgm:t>
    </dgm:pt>
    <dgm:pt modelId="{502F94A1-C883-4465-AC3D-EEEF9957F369}" type="sibTrans" cxnId="{1B513C9F-6BEF-4ABA-B9C0-82249FF29C7C}">
      <dgm:prSet/>
      <dgm:spPr/>
      <dgm:t>
        <a:bodyPr/>
        <a:lstStyle/>
        <a:p>
          <a:endParaRPr lang="en-US"/>
        </a:p>
      </dgm:t>
    </dgm:pt>
    <dgm:pt modelId="{CB217CA7-8865-428E-847B-400B9B6D3B1A}" type="pres">
      <dgm:prSet presAssocID="{AD5AD5A1-1BF9-4773-9417-E681DAF7C834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8230852-A55A-4D85-9CA7-3610DCBB18F8}" type="pres">
      <dgm:prSet presAssocID="{A11ACB08-6257-44B9-961A-99138740AD1A}" presName="compositeNode" presStyleCnt="0">
        <dgm:presLayoutVars>
          <dgm:bulletEnabled val="1"/>
        </dgm:presLayoutVars>
      </dgm:prSet>
      <dgm:spPr/>
    </dgm:pt>
    <dgm:pt modelId="{5D267E7C-E883-483B-981F-715BFE40DB0A}" type="pres">
      <dgm:prSet presAssocID="{A11ACB08-6257-44B9-961A-99138740AD1A}" presName="image" presStyleLbl="fgImgPlace1" presStyleIdx="0" presStyleCnt="3"/>
      <dgm:spPr>
        <a:noFill/>
        <a:ln>
          <a:noFill/>
        </a:ln>
      </dgm:spPr>
    </dgm:pt>
    <dgm:pt modelId="{3B3114D3-7473-4B73-807D-4FA124035F94}" type="pres">
      <dgm:prSet presAssocID="{A11ACB08-6257-44B9-961A-99138740AD1A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FAEA53-2DED-4901-9237-9807A0590CA2}" type="pres">
      <dgm:prSet presAssocID="{A11ACB08-6257-44B9-961A-99138740AD1A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1BEEA-2428-4035-A198-A63B8F06538A}" type="pres">
      <dgm:prSet presAssocID="{A629CD95-B733-433B-B6D5-3EC3ACB83612}" presName="sibTrans" presStyleCnt="0"/>
      <dgm:spPr/>
    </dgm:pt>
    <dgm:pt modelId="{A8249FD3-DC0C-4D26-B192-12F6BB23A438}" type="pres">
      <dgm:prSet presAssocID="{D5DED6E9-69EA-4AF8-A2EE-DA841AC3B16B}" presName="compositeNode" presStyleCnt="0">
        <dgm:presLayoutVars>
          <dgm:bulletEnabled val="1"/>
        </dgm:presLayoutVars>
      </dgm:prSet>
      <dgm:spPr/>
    </dgm:pt>
    <dgm:pt modelId="{445DD1EA-635D-4DD0-8276-86256A3BD743}" type="pres">
      <dgm:prSet presAssocID="{D5DED6E9-69EA-4AF8-A2EE-DA841AC3B16B}" presName="image" presStyleLbl="fgImgPlace1" presStyleIdx="1" presStyleCnt="3"/>
      <dgm:spPr>
        <a:noFill/>
        <a:ln>
          <a:noFill/>
        </a:ln>
      </dgm:spPr>
    </dgm:pt>
    <dgm:pt modelId="{4B49F43C-EAB2-429B-BB10-05EE3846BD8F}" type="pres">
      <dgm:prSet presAssocID="{D5DED6E9-69EA-4AF8-A2EE-DA841AC3B16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847261-8A74-47C6-BAD5-48397AB58DEE}" type="pres">
      <dgm:prSet presAssocID="{D5DED6E9-69EA-4AF8-A2EE-DA841AC3B16B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98E737-C8E2-41CC-9DCC-A760ABF14C50}" type="pres">
      <dgm:prSet presAssocID="{B1353652-2FE0-4C02-B902-0EBBAB66427C}" presName="sibTrans" presStyleCnt="0"/>
      <dgm:spPr/>
    </dgm:pt>
    <dgm:pt modelId="{209806A1-37FA-42C5-B376-597CD31AB1C9}" type="pres">
      <dgm:prSet presAssocID="{9A08AAD5-00D3-4849-8BC1-5EF5F110AFCC}" presName="compositeNode" presStyleCnt="0">
        <dgm:presLayoutVars>
          <dgm:bulletEnabled val="1"/>
        </dgm:presLayoutVars>
      </dgm:prSet>
      <dgm:spPr/>
    </dgm:pt>
    <dgm:pt modelId="{6129DACE-560F-42EA-8E35-402EA04AC548}" type="pres">
      <dgm:prSet presAssocID="{9A08AAD5-00D3-4849-8BC1-5EF5F110AFCC}" presName="image" presStyleLbl="fgImgPlace1" presStyleIdx="2" presStyleCnt="3"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22C33D9A-C1B0-474B-A3FB-EDC52F0AC5DB}" type="pres">
      <dgm:prSet presAssocID="{9A08AAD5-00D3-4849-8BC1-5EF5F110AFCC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1441E-40DC-4460-8677-8A330B15AC15}" type="pres">
      <dgm:prSet presAssocID="{9A08AAD5-00D3-4849-8BC1-5EF5F110AFCC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6D06B2-F899-4FDE-A4AE-0EC90DB1EA5B}" srcId="{AD5AD5A1-1BF9-4773-9417-E681DAF7C834}" destId="{A11ACB08-6257-44B9-961A-99138740AD1A}" srcOrd="0" destOrd="0" parTransId="{208339C4-9D94-4BD8-AADD-A38AC17AE5D7}" sibTransId="{A629CD95-B733-433B-B6D5-3EC3ACB83612}"/>
    <dgm:cxn modelId="{4460E261-B947-4FC7-B41C-A9118FA9BBA5}" type="presOf" srcId="{9A08AAD5-00D3-4849-8BC1-5EF5F110AFCC}" destId="{0A21441E-40DC-4460-8677-8A330B15AC15}" srcOrd="0" destOrd="0" presId="urn:microsoft.com/office/officeart/2005/8/layout/hList2"/>
    <dgm:cxn modelId="{9D7E80C2-F2C4-4919-A5C5-49481A0BBE7D}" srcId="{A11ACB08-6257-44B9-961A-99138740AD1A}" destId="{4F332EDC-93F9-482C-A207-332B5B9E9147}" srcOrd="2" destOrd="0" parTransId="{3F8A0396-5316-4F1A-A620-DC643EE09ECD}" sibTransId="{86E6D74C-01FA-4C8A-B5A7-BD2DCA70CBE0}"/>
    <dgm:cxn modelId="{40DD2AC6-2D1F-4C06-91E4-3D454D19CBBB}" type="presOf" srcId="{B01BCD6B-0EDF-4924-9C26-21DB8EF7C968}" destId="{4B49F43C-EAB2-429B-BB10-05EE3846BD8F}" srcOrd="0" destOrd="2" presId="urn:microsoft.com/office/officeart/2005/8/layout/hList2"/>
    <dgm:cxn modelId="{037C056F-E7AB-45DB-8A1F-E57A68F8DA49}" type="presOf" srcId="{ECE1C288-1F7A-4356-828F-4B0339B219F2}" destId="{22C33D9A-C1B0-474B-A3FB-EDC52F0AC5DB}" srcOrd="0" destOrd="0" presId="urn:microsoft.com/office/officeart/2005/8/layout/hList2"/>
    <dgm:cxn modelId="{1B513C9F-6BEF-4ABA-B9C0-82249FF29C7C}" srcId="{D5DED6E9-69EA-4AF8-A2EE-DA841AC3B16B}" destId="{B01BCD6B-0EDF-4924-9C26-21DB8EF7C968}" srcOrd="2" destOrd="0" parTransId="{F3E0E139-8AD6-470F-89E6-66E51BDA62EC}" sibTransId="{502F94A1-C883-4465-AC3D-EEEF9957F369}"/>
    <dgm:cxn modelId="{19DC61DD-13B3-4738-9386-1A1D9D663ABB}" srcId="{AD5AD5A1-1BF9-4773-9417-E681DAF7C834}" destId="{9A08AAD5-00D3-4849-8BC1-5EF5F110AFCC}" srcOrd="2" destOrd="0" parTransId="{09C02B86-09EA-4DF7-8531-F4914A4D630D}" sibTransId="{3AA4A41A-4A07-4A2A-B0BE-EB9C4797D92A}"/>
    <dgm:cxn modelId="{E0534317-B34F-478D-836C-F2CD3F81EE5A}" srcId="{A11ACB08-6257-44B9-961A-99138740AD1A}" destId="{419DAB81-0A7D-4CB5-A672-BC58CD593143}" srcOrd="1" destOrd="0" parTransId="{9AAE0E12-84C6-4693-BB4D-2466710BE856}" sibTransId="{715FBBEE-DE22-4F50-8EB2-D90792E78096}"/>
    <dgm:cxn modelId="{75391379-FCD4-471E-B874-8FD1DBCE5680}" type="presOf" srcId="{4F332EDC-93F9-482C-A207-332B5B9E9147}" destId="{3B3114D3-7473-4B73-807D-4FA124035F94}" srcOrd="0" destOrd="2" presId="urn:microsoft.com/office/officeart/2005/8/layout/hList2"/>
    <dgm:cxn modelId="{E2C76CDB-F079-4017-86DE-3541F04EF741}" srcId="{9A08AAD5-00D3-4849-8BC1-5EF5F110AFCC}" destId="{26DCFC98-42CF-4AB6-AD20-2A4B1D780CB9}" srcOrd="1" destOrd="0" parTransId="{3F9718E8-E575-4FF4-B876-EEBD9555A0DA}" sibTransId="{8D0EB134-5FC2-47CA-8F07-5765E511501E}"/>
    <dgm:cxn modelId="{D5CF6923-AE43-4262-A509-12016FF5AFF1}" type="presOf" srcId="{DF7AFAB1-31D2-4B30-9A01-E1F37C15B4B4}" destId="{3B3114D3-7473-4B73-807D-4FA124035F94}" srcOrd="0" destOrd="0" presId="urn:microsoft.com/office/officeart/2005/8/layout/hList2"/>
    <dgm:cxn modelId="{96E36E18-A27B-4CA3-8DC9-E0ABF1C192B9}" type="presOf" srcId="{19322856-48C0-450F-9F31-DF61ABCE793F}" destId="{4B49F43C-EAB2-429B-BB10-05EE3846BD8F}" srcOrd="0" destOrd="1" presId="urn:microsoft.com/office/officeart/2005/8/layout/hList2"/>
    <dgm:cxn modelId="{6AEED282-1F1D-4BFF-897E-E3D0C759ECDA}" type="presOf" srcId="{A11ACB08-6257-44B9-961A-99138740AD1A}" destId="{45FAEA53-2DED-4901-9237-9807A0590CA2}" srcOrd="0" destOrd="0" presId="urn:microsoft.com/office/officeart/2005/8/layout/hList2"/>
    <dgm:cxn modelId="{23C39682-0E11-4C17-BA40-982FA366DA11}" type="presOf" srcId="{D5DED6E9-69EA-4AF8-A2EE-DA841AC3B16B}" destId="{19847261-8A74-47C6-BAD5-48397AB58DEE}" srcOrd="0" destOrd="0" presId="urn:microsoft.com/office/officeart/2005/8/layout/hList2"/>
    <dgm:cxn modelId="{C892685E-4E5C-4816-9BF8-BE311A5C3B95}" type="presOf" srcId="{AD5AD5A1-1BF9-4773-9417-E681DAF7C834}" destId="{CB217CA7-8865-428E-847B-400B9B6D3B1A}" srcOrd="0" destOrd="0" presId="urn:microsoft.com/office/officeart/2005/8/layout/hList2"/>
    <dgm:cxn modelId="{861EAE55-95C5-4426-83E6-F15C06CBDFA9}" srcId="{D5DED6E9-69EA-4AF8-A2EE-DA841AC3B16B}" destId="{0FD821D1-AB5A-4243-8387-D341BC151986}" srcOrd="0" destOrd="0" parTransId="{FF21A734-B431-4E09-819A-ADFD79C56BB3}" sibTransId="{5E554507-CC5D-4724-9B82-50915BFBDD7B}"/>
    <dgm:cxn modelId="{09CFD5DB-37F7-457C-B271-076637376EF1}" srcId="{A11ACB08-6257-44B9-961A-99138740AD1A}" destId="{DF7AFAB1-31D2-4B30-9A01-E1F37C15B4B4}" srcOrd="0" destOrd="0" parTransId="{95885D5D-88C7-4D2B-A5F0-F30736530A3D}" sibTransId="{DF99D31E-E313-4804-85DA-4E6C62D8327F}"/>
    <dgm:cxn modelId="{BE2B18E1-187C-4BC9-B729-BF66AB9A2545}" type="presOf" srcId="{419DAB81-0A7D-4CB5-A672-BC58CD593143}" destId="{3B3114D3-7473-4B73-807D-4FA124035F94}" srcOrd="0" destOrd="1" presId="urn:microsoft.com/office/officeart/2005/8/layout/hList2"/>
    <dgm:cxn modelId="{F69C1989-6912-4A34-89D1-DF1BEE8C4D81}" type="presOf" srcId="{26DCFC98-42CF-4AB6-AD20-2A4B1D780CB9}" destId="{22C33D9A-C1B0-474B-A3FB-EDC52F0AC5DB}" srcOrd="0" destOrd="1" presId="urn:microsoft.com/office/officeart/2005/8/layout/hList2"/>
    <dgm:cxn modelId="{D4C64FC3-6866-4938-A1E7-CA10C83872F7}" srcId="{AD5AD5A1-1BF9-4773-9417-E681DAF7C834}" destId="{D5DED6E9-69EA-4AF8-A2EE-DA841AC3B16B}" srcOrd="1" destOrd="0" parTransId="{336DB1EF-FEBA-43C4-B413-961BAB468100}" sibTransId="{B1353652-2FE0-4C02-B902-0EBBAB66427C}"/>
    <dgm:cxn modelId="{EACBD2E3-FD08-451C-BEBF-EBF7E12AE9F4}" srcId="{9A08AAD5-00D3-4849-8BC1-5EF5F110AFCC}" destId="{ECE1C288-1F7A-4356-828F-4B0339B219F2}" srcOrd="0" destOrd="0" parTransId="{09DF2024-D1B1-4BA7-B351-98C73830E23A}" sibTransId="{7D3A3FD3-2E70-40EE-A46F-A30E0B8F5A43}"/>
    <dgm:cxn modelId="{6A791B1C-5FF4-4230-A85B-3BEFA90D597D}" srcId="{D5DED6E9-69EA-4AF8-A2EE-DA841AC3B16B}" destId="{19322856-48C0-450F-9F31-DF61ABCE793F}" srcOrd="1" destOrd="0" parTransId="{E9894986-B90A-40F0-A305-8402B673DDBD}" sibTransId="{DA7442E0-6F57-4EA0-88DA-4EC4F5CA96ED}"/>
    <dgm:cxn modelId="{6FF2A827-3AEE-4EA2-A858-52F9BDC30F27}" type="presOf" srcId="{0FD821D1-AB5A-4243-8387-D341BC151986}" destId="{4B49F43C-EAB2-429B-BB10-05EE3846BD8F}" srcOrd="0" destOrd="0" presId="urn:microsoft.com/office/officeart/2005/8/layout/hList2"/>
    <dgm:cxn modelId="{0F75E020-A29C-44C4-9905-559A0FA9FA25}" type="presParOf" srcId="{CB217CA7-8865-428E-847B-400B9B6D3B1A}" destId="{68230852-A55A-4D85-9CA7-3610DCBB18F8}" srcOrd="0" destOrd="0" presId="urn:microsoft.com/office/officeart/2005/8/layout/hList2"/>
    <dgm:cxn modelId="{7D2EEAD4-8840-45CA-A510-0E5B31B99672}" type="presParOf" srcId="{68230852-A55A-4D85-9CA7-3610DCBB18F8}" destId="{5D267E7C-E883-483B-981F-715BFE40DB0A}" srcOrd="0" destOrd="0" presId="urn:microsoft.com/office/officeart/2005/8/layout/hList2"/>
    <dgm:cxn modelId="{6F0EAEF5-B0B2-4C07-B584-CDD1F869FE09}" type="presParOf" srcId="{68230852-A55A-4D85-9CA7-3610DCBB18F8}" destId="{3B3114D3-7473-4B73-807D-4FA124035F94}" srcOrd="1" destOrd="0" presId="urn:microsoft.com/office/officeart/2005/8/layout/hList2"/>
    <dgm:cxn modelId="{3B3F2DD5-EA38-4E47-B539-75E5504E9F86}" type="presParOf" srcId="{68230852-A55A-4D85-9CA7-3610DCBB18F8}" destId="{45FAEA53-2DED-4901-9237-9807A0590CA2}" srcOrd="2" destOrd="0" presId="urn:microsoft.com/office/officeart/2005/8/layout/hList2"/>
    <dgm:cxn modelId="{1BA68CB4-4570-4200-A19B-B87F018E4CD6}" type="presParOf" srcId="{CB217CA7-8865-428E-847B-400B9B6D3B1A}" destId="{9AB1BEEA-2428-4035-A198-A63B8F06538A}" srcOrd="1" destOrd="0" presId="urn:microsoft.com/office/officeart/2005/8/layout/hList2"/>
    <dgm:cxn modelId="{7120D249-6F88-4B51-B63F-287B1A678C03}" type="presParOf" srcId="{CB217CA7-8865-428E-847B-400B9B6D3B1A}" destId="{A8249FD3-DC0C-4D26-B192-12F6BB23A438}" srcOrd="2" destOrd="0" presId="urn:microsoft.com/office/officeart/2005/8/layout/hList2"/>
    <dgm:cxn modelId="{5934B4AB-7C8A-467B-9BC5-B2C1FC8C92F1}" type="presParOf" srcId="{A8249FD3-DC0C-4D26-B192-12F6BB23A438}" destId="{445DD1EA-635D-4DD0-8276-86256A3BD743}" srcOrd="0" destOrd="0" presId="urn:microsoft.com/office/officeart/2005/8/layout/hList2"/>
    <dgm:cxn modelId="{9A3F54BE-EAD5-4FFD-B230-D7D240B82B0D}" type="presParOf" srcId="{A8249FD3-DC0C-4D26-B192-12F6BB23A438}" destId="{4B49F43C-EAB2-429B-BB10-05EE3846BD8F}" srcOrd="1" destOrd="0" presId="urn:microsoft.com/office/officeart/2005/8/layout/hList2"/>
    <dgm:cxn modelId="{E07D06F7-B22A-4D6E-8F40-46CA760A6E5C}" type="presParOf" srcId="{A8249FD3-DC0C-4D26-B192-12F6BB23A438}" destId="{19847261-8A74-47C6-BAD5-48397AB58DEE}" srcOrd="2" destOrd="0" presId="urn:microsoft.com/office/officeart/2005/8/layout/hList2"/>
    <dgm:cxn modelId="{002A2FB2-68F1-4BB9-AD89-7DC6382621B5}" type="presParOf" srcId="{CB217CA7-8865-428E-847B-400B9B6D3B1A}" destId="{F198E737-C8E2-41CC-9DCC-A760ABF14C50}" srcOrd="3" destOrd="0" presId="urn:microsoft.com/office/officeart/2005/8/layout/hList2"/>
    <dgm:cxn modelId="{DC409FC3-9147-4D5F-9C2D-DDC98F779A71}" type="presParOf" srcId="{CB217CA7-8865-428E-847B-400B9B6D3B1A}" destId="{209806A1-37FA-42C5-B376-597CD31AB1C9}" srcOrd="4" destOrd="0" presId="urn:microsoft.com/office/officeart/2005/8/layout/hList2"/>
    <dgm:cxn modelId="{3E55803A-195A-42CC-A4FE-2B3C81E5AD4E}" type="presParOf" srcId="{209806A1-37FA-42C5-B376-597CD31AB1C9}" destId="{6129DACE-560F-42EA-8E35-402EA04AC548}" srcOrd="0" destOrd="0" presId="urn:microsoft.com/office/officeart/2005/8/layout/hList2"/>
    <dgm:cxn modelId="{22D0FC52-B47E-44F9-B2C3-BBE6F5A74F74}" type="presParOf" srcId="{209806A1-37FA-42C5-B376-597CD31AB1C9}" destId="{22C33D9A-C1B0-474B-A3FB-EDC52F0AC5DB}" srcOrd="1" destOrd="0" presId="urn:microsoft.com/office/officeart/2005/8/layout/hList2"/>
    <dgm:cxn modelId="{47E3E999-0E65-474C-8FF8-9088874C44DE}" type="presParOf" srcId="{209806A1-37FA-42C5-B376-597CD31AB1C9}" destId="{0A21441E-40DC-4460-8677-8A330B15AC15}" srcOrd="2" destOrd="0" presId="urn:microsoft.com/office/officeart/2005/8/layout/h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D07341-A974-4DE1-B2D0-6DB45DAE3182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1E5EC85B-3C10-4BD2-963C-84F7F04F9E97}">
      <dgm:prSet phldrT="[Text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受到疫情影响人员</a:t>
          </a:r>
          <a:endParaRPr lang="en-US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98B9BE4-1BFC-4916-AE06-CDD273D2B1A4}" type="parTrans" cxnId="{AE010CA1-10D0-4F99-B289-19DB193BE96F}">
      <dgm:prSet/>
      <dgm:spPr/>
      <dgm:t>
        <a:bodyPr/>
        <a:lstStyle/>
        <a:p>
          <a:endParaRPr lang="en-US"/>
        </a:p>
      </dgm:t>
    </dgm:pt>
    <dgm:pt modelId="{BD5B8EE2-90DB-4069-947C-7E2D8471CBFE}" type="sibTrans" cxnId="{AE010CA1-10D0-4F99-B289-19DB193BE96F}">
      <dgm:prSet/>
      <dgm:spPr/>
      <dgm:t>
        <a:bodyPr/>
        <a:lstStyle/>
        <a:p>
          <a:endParaRPr lang="en-US"/>
        </a:p>
      </dgm:t>
    </dgm:pt>
    <dgm:pt modelId="{6F04FD91-97CA-4DEA-B8AB-CD52324E1EC9}">
      <dgm:prSet phldrT="[Text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服刑人员</a:t>
          </a:r>
          <a:endParaRPr lang="en-US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8E7374A-FE57-41F2-8408-ACBB6606D5DA}" type="parTrans" cxnId="{E5522672-0D0E-4DFC-81CB-A9899D55D37A}">
      <dgm:prSet/>
      <dgm:spPr/>
      <dgm:t>
        <a:bodyPr/>
        <a:lstStyle/>
        <a:p>
          <a:endParaRPr lang="en-US"/>
        </a:p>
      </dgm:t>
    </dgm:pt>
    <dgm:pt modelId="{EA8E8DF8-72C5-48B3-848F-726EE314B043}" type="sibTrans" cxnId="{E5522672-0D0E-4DFC-81CB-A9899D55D37A}">
      <dgm:prSet/>
      <dgm:spPr/>
      <dgm:t>
        <a:bodyPr/>
        <a:lstStyle/>
        <a:p>
          <a:endParaRPr lang="en-US"/>
        </a:p>
      </dgm:t>
    </dgm:pt>
    <dgm:pt modelId="{2A1BBB42-1FAE-492E-BA28-1713279EA297}">
      <dgm:prSet phldrT="[Text]" custT="1"/>
      <dgm:spPr/>
      <dgm:t>
        <a:bodyPr/>
        <a:lstStyle/>
        <a:p>
          <a:r>
            <a: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rPr>
            <a:t>了解心理健康状况，疏解在严峻疫情下的焦虑恐惧情绪</a:t>
          </a:r>
          <a:endParaRPr lang="en-US" sz="2800" dirty="0"/>
        </a:p>
      </dgm:t>
    </dgm:pt>
    <dgm:pt modelId="{214AFA74-B8CA-4402-B1C9-DFDF2B3EE7E5}" type="parTrans" cxnId="{73AD32D8-F492-4873-BA63-74882120C008}">
      <dgm:prSet/>
      <dgm:spPr/>
      <dgm:t>
        <a:bodyPr/>
        <a:lstStyle/>
        <a:p>
          <a:endParaRPr lang="en-US"/>
        </a:p>
      </dgm:t>
    </dgm:pt>
    <dgm:pt modelId="{380D0B11-5437-4A68-9CDD-9D9C898017F9}" type="sibTrans" cxnId="{73AD32D8-F492-4873-BA63-74882120C008}">
      <dgm:prSet/>
      <dgm:spPr/>
      <dgm:t>
        <a:bodyPr/>
        <a:lstStyle/>
        <a:p>
          <a:endParaRPr lang="en-US"/>
        </a:p>
      </dgm:t>
    </dgm:pt>
    <dgm:pt modelId="{E3B5E06E-85A8-4139-BF35-25BBA7F67FEB}" type="pres">
      <dgm:prSet presAssocID="{68D07341-A974-4DE1-B2D0-6DB45DAE3182}" presName="Name0" presStyleCnt="0">
        <dgm:presLayoutVars>
          <dgm:dir/>
          <dgm:resizeHandles val="exact"/>
        </dgm:presLayoutVars>
      </dgm:prSet>
      <dgm:spPr/>
    </dgm:pt>
    <dgm:pt modelId="{E53BC789-B46D-49DC-A1C7-4BE49AB3A474}" type="pres">
      <dgm:prSet presAssocID="{68D07341-A974-4DE1-B2D0-6DB45DAE3182}" presName="vNodes" presStyleCnt="0"/>
      <dgm:spPr/>
    </dgm:pt>
    <dgm:pt modelId="{833E1C22-A50A-4209-BA6D-969AF654E6C7}" type="pres">
      <dgm:prSet presAssocID="{1E5EC85B-3C10-4BD2-963C-84F7F04F9E9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D8D2D-A674-40E1-A8A9-0FB16DCF2632}" type="pres">
      <dgm:prSet presAssocID="{BD5B8EE2-90DB-4069-947C-7E2D8471CBFE}" presName="spacerT" presStyleCnt="0"/>
      <dgm:spPr/>
    </dgm:pt>
    <dgm:pt modelId="{E542116D-368C-42E5-9717-D6C93656E04C}" type="pres">
      <dgm:prSet presAssocID="{BD5B8EE2-90DB-4069-947C-7E2D8471CBFE}" presName="sibTrans" presStyleLbl="sibTrans2D1" presStyleIdx="0" presStyleCnt="2"/>
      <dgm:spPr/>
    </dgm:pt>
    <dgm:pt modelId="{715C2F52-EF53-424A-A6FD-62DAC513F317}" type="pres">
      <dgm:prSet presAssocID="{BD5B8EE2-90DB-4069-947C-7E2D8471CBFE}" presName="spacerB" presStyleCnt="0"/>
      <dgm:spPr/>
    </dgm:pt>
    <dgm:pt modelId="{876B4463-9ECB-409E-95AA-59CA54C30962}" type="pres">
      <dgm:prSet presAssocID="{6F04FD91-97CA-4DEA-B8AB-CD52324E1EC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51AB19-A79A-4E76-9E35-4AEA067195E3}" type="pres">
      <dgm:prSet presAssocID="{68D07341-A974-4DE1-B2D0-6DB45DAE3182}" presName="sibTransLast" presStyleLbl="sibTrans2D1" presStyleIdx="1" presStyleCnt="2"/>
      <dgm:spPr/>
    </dgm:pt>
    <dgm:pt modelId="{70E9690E-1F2E-46A3-A00E-59DB6D9F4098}" type="pres">
      <dgm:prSet presAssocID="{68D07341-A974-4DE1-B2D0-6DB45DAE3182}" presName="connectorText" presStyleLbl="sibTrans2D1" presStyleIdx="1" presStyleCnt="2"/>
      <dgm:spPr/>
    </dgm:pt>
    <dgm:pt modelId="{FB6C9B52-0ED1-4228-8B81-18FB6A837E0A}" type="pres">
      <dgm:prSet presAssocID="{68D07341-A974-4DE1-B2D0-6DB45DAE3182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2FA0AD-B846-4163-8239-D322B6C2B684}" type="presOf" srcId="{6F04FD91-97CA-4DEA-B8AB-CD52324E1EC9}" destId="{876B4463-9ECB-409E-95AA-59CA54C30962}" srcOrd="0" destOrd="0" presId="urn:microsoft.com/office/officeart/2005/8/layout/equation2"/>
    <dgm:cxn modelId="{E5522672-0D0E-4DFC-81CB-A9899D55D37A}" srcId="{68D07341-A974-4DE1-B2D0-6DB45DAE3182}" destId="{6F04FD91-97CA-4DEA-B8AB-CD52324E1EC9}" srcOrd="1" destOrd="0" parTransId="{E8E7374A-FE57-41F2-8408-ACBB6606D5DA}" sibTransId="{EA8E8DF8-72C5-48B3-848F-726EE314B043}"/>
    <dgm:cxn modelId="{73AD32D8-F492-4873-BA63-74882120C008}" srcId="{68D07341-A974-4DE1-B2D0-6DB45DAE3182}" destId="{2A1BBB42-1FAE-492E-BA28-1713279EA297}" srcOrd="2" destOrd="0" parTransId="{214AFA74-B8CA-4402-B1C9-DFDF2B3EE7E5}" sibTransId="{380D0B11-5437-4A68-9CDD-9D9C898017F9}"/>
    <dgm:cxn modelId="{AE010CA1-10D0-4F99-B289-19DB193BE96F}" srcId="{68D07341-A974-4DE1-B2D0-6DB45DAE3182}" destId="{1E5EC85B-3C10-4BD2-963C-84F7F04F9E97}" srcOrd="0" destOrd="0" parTransId="{598B9BE4-1BFC-4916-AE06-CDD273D2B1A4}" sibTransId="{BD5B8EE2-90DB-4069-947C-7E2D8471CBFE}"/>
    <dgm:cxn modelId="{C35BA36B-5F11-46A6-9F72-D5C6094EE6E8}" type="presOf" srcId="{1E5EC85B-3C10-4BD2-963C-84F7F04F9E97}" destId="{833E1C22-A50A-4209-BA6D-969AF654E6C7}" srcOrd="0" destOrd="0" presId="urn:microsoft.com/office/officeart/2005/8/layout/equation2"/>
    <dgm:cxn modelId="{264AE76F-3528-4DBD-8463-750BD74B7E68}" type="presOf" srcId="{68D07341-A974-4DE1-B2D0-6DB45DAE3182}" destId="{E3B5E06E-85A8-4139-BF35-25BBA7F67FEB}" srcOrd="0" destOrd="0" presId="urn:microsoft.com/office/officeart/2005/8/layout/equation2"/>
    <dgm:cxn modelId="{19B90D8E-169C-49E2-83EC-9DAE4290ACF5}" type="presOf" srcId="{BD5B8EE2-90DB-4069-947C-7E2D8471CBFE}" destId="{E542116D-368C-42E5-9717-D6C93656E04C}" srcOrd="0" destOrd="0" presId="urn:microsoft.com/office/officeart/2005/8/layout/equation2"/>
    <dgm:cxn modelId="{FC647911-8013-4BF4-BBA8-E691CC716692}" type="presOf" srcId="{EA8E8DF8-72C5-48B3-848F-726EE314B043}" destId="{5E51AB19-A79A-4E76-9E35-4AEA067195E3}" srcOrd="0" destOrd="0" presId="urn:microsoft.com/office/officeart/2005/8/layout/equation2"/>
    <dgm:cxn modelId="{8F2CBDF5-5FA2-402E-ACD2-4C6DAB42DEEA}" type="presOf" srcId="{EA8E8DF8-72C5-48B3-848F-726EE314B043}" destId="{70E9690E-1F2E-46A3-A00E-59DB6D9F4098}" srcOrd="1" destOrd="0" presId="urn:microsoft.com/office/officeart/2005/8/layout/equation2"/>
    <dgm:cxn modelId="{47290980-63BC-4F0C-9371-DD1BC92DD120}" type="presOf" srcId="{2A1BBB42-1FAE-492E-BA28-1713279EA297}" destId="{FB6C9B52-0ED1-4228-8B81-18FB6A837E0A}" srcOrd="0" destOrd="0" presId="urn:microsoft.com/office/officeart/2005/8/layout/equation2"/>
    <dgm:cxn modelId="{367641B5-307A-47D0-8CCA-F1EE8C5F40B5}" type="presParOf" srcId="{E3B5E06E-85A8-4139-BF35-25BBA7F67FEB}" destId="{E53BC789-B46D-49DC-A1C7-4BE49AB3A474}" srcOrd="0" destOrd="0" presId="urn:microsoft.com/office/officeart/2005/8/layout/equation2"/>
    <dgm:cxn modelId="{AB07C216-E90C-4F20-B98C-29F60D8B75FC}" type="presParOf" srcId="{E53BC789-B46D-49DC-A1C7-4BE49AB3A474}" destId="{833E1C22-A50A-4209-BA6D-969AF654E6C7}" srcOrd="0" destOrd="0" presId="urn:microsoft.com/office/officeart/2005/8/layout/equation2"/>
    <dgm:cxn modelId="{CBE5D640-9AC2-4B8E-8556-F3631F2882A0}" type="presParOf" srcId="{E53BC789-B46D-49DC-A1C7-4BE49AB3A474}" destId="{4D8D8D2D-A674-40E1-A8A9-0FB16DCF2632}" srcOrd="1" destOrd="0" presId="urn:microsoft.com/office/officeart/2005/8/layout/equation2"/>
    <dgm:cxn modelId="{1D9497D0-47ED-47F0-9FBB-C6A9F71C479B}" type="presParOf" srcId="{E53BC789-B46D-49DC-A1C7-4BE49AB3A474}" destId="{E542116D-368C-42E5-9717-D6C93656E04C}" srcOrd="2" destOrd="0" presId="urn:microsoft.com/office/officeart/2005/8/layout/equation2"/>
    <dgm:cxn modelId="{AF3E859A-EB9D-4B86-9861-DC29A942C255}" type="presParOf" srcId="{E53BC789-B46D-49DC-A1C7-4BE49AB3A474}" destId="{715C2F52-EF53-424A-A6FD-62DAC513F317}" srcOrd="3" destOrd="0" presId="urn:microsoft.com/office/officeart/2005/8/layout/equation2"/>
    <dgm:cxn modelId="{F61066BE-5977-439F-8CDE-B1169E63B6A0}" type="presParOf" srcId="{E53BC789-B46D-49DC-A1C7-4BE49AB3A474}" destId="{876B4463-9ECB-409E-95AA-59CA54C30962}" srcOrd="4" destOrd="0" presId="urn:microsoft.com/office/officeart/2005/8/layout/equation2"/>
    <dgm:cxn modelId="{EA1B0BD9-E3E6-4B7F-9195-33E4916D8D22}" type="presParOf" srcId="{E3B5E06E-85A8-4139-BF35-25BBA7F67FEB}" destId="{5E51AB19-A79A-4E76-9E35-4AEA067195E3}" srcOrd="1" destOrd="0" presId="urn:microsoft.com/office/officeart/2005/8/layout/equation2"/>
    <dgm:cxn modelId="{43DC8585-4E41-4AEC-B764-273E47CDFE55}" type="presParOf" srcId="{5E51AB19-A79A-4E76-9E35-4AEA067195E3}" destId="{70E9690E-1F2E-46A3-A00E-59DB6D9F4098}" srcOrd="0" destOrd="0" presId="urn:microsoft.com/office/officeart/2005/8/layout/equation2"/>
    <dgm:cxn modelId="{F7B90CF6-D5F6-4CF4-9432-87C4DC8FE8D0}" type="presParOf" srcId="{E3B5E06E-85A8-4139-BF35-25BBA7F67FEB}" destId="{FB6C9B52-0ED1-4228-8B81-18FB6A837E0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D086AC-FFA1-43B5-8E11-C5BC2DE8E78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8587F8A-F245-4E11-9291-8D09121EA8FE}">
      <dgm:prSet phldrT="[Text]" custT="1"/>
      <dgm:spPr/>
      <dgm:t>
        <a:bodyPr/>
        <a:lstStyle/>
        <a:p>
          <a:r>
            <a: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rPr>
            <a:t>工作人员或服刑人员出现</a:t>
          </a:r>
          <a:r>
            <a:rPr lang="zh-CN" altLang="en-US" sz="28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发热、乏力、干咳</a:t>
          </a:r>
          <a:r>
            <a: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rPr>
            <a:t>等可疑症状</a:t>
          </a:r>
          <a:endParaRPr lang="en-US" sz="2800" dirty="0"/>
        </a:p>
      </dgm:t>
    </dgm:pt>
    <dgm:pt modelId="{F510E7B7-26F8-46D5-B653-F601633F6245}" type="parTrans" cxnId="{BBA6F0EE-D2ED-430D-9931-96C8AD931E38}">
      <dgm:prSet/>
      <dgm:spPr/>
      <dgm:t>
        <a:bodyPr/>
        <a:lstStyle/>
        <a:p>
          <a:endParaRPr lang="en-US"/>
        </a:p>
      </dgm:t>
    </dgm:pt>
    <dgm:pt modelId="{3B904040-0A6F-40E6-8A42-D7870DBCAA1A}" type="sibTrans" cxnId="{BBA6F0EE-D2ED-430D-9931-96C8AD931E38}">
      <dgm:prSet/>
      <dgm:spPr/>
      <dgm:t>
        <a:bodyPr/>
        <a:lstStyle/>
        <a:p>
          <a:endParaRPr lang="en-US"/>
        </a:p>
      </dgm:t>
    </dgm:pt>
    <dgm:pt modelId="{C55CC9CD-3656-4760-A767-11F1460EC4AC}">
      <dgm:prSet phldrT="[Text]" custT="1"/>
      <dgm:spPr/>
      <dgm:t>
        <a:bodyPr/>
        <a:lstStyle/>
        <a:p>
          <a:r>
            <a: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rPr>
            <a:t>按照相关规范要求进行处理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1A7FE37-2B44-48E6-860D-C9B447939FC5}" type="parTrans" cxnId="{8C2456E2-390C-4C13-BD4F-08A7E040FC50}">
      <dgm:prSet/>
      <dgm:spPr/>
      <dgm:t>
        <a:bodyPr/>
        <a:lstStyle/>
        <a:p>
          <a:endParaRPr lang="en-US"/>
        </a:p>
      </dgm:t>
    </dgm:pt>
    <dgm:pt modelId="{432A2DDD-0A63-4562-9650-F4171D449E86}" type="sibTrans" cxnId="{8C2456E2-390C-4C13-BD4F-08A7E040FC50}">
      <dgm:prSet/>
      <dgm:spPr/>
      <dgm:t>
        <a:bodyPr/>
        <a:lstStyle/>
        <a:p>
          <a:endParaRPr lang="en-US"/>
        </a:p>
      </dgm:t>
    </dgm:pt>
    <dgm:pt modelId="{E93B440F-BE6A-4B66-A9F6-6A2F4A535D37}">
      <dgm:prSet phldrT="[Text]" custT="1"/>
      <dgm:spPr/>
      <dgm:t>
        <a:bodyPr/>
        <a:lstStyle/>
        <a:p>
          <a:r>
            <a: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rPr>
            <a:t>隔离观察区</a:t>
          </a:r>
          <a:endParaRPr lang="en-US" altLang="zh-CN" sz="2800" dirty="0" smtClean="0">
            <a:latin typeface="楷体" panose="02010609060101010101" pitchFamily="49" charset="-122"/>
            <a:ea typeface="楷体" panose="02010609060101010101" pitchFamily="49" charset="-122"/>
          </a:endParaRPr>
        </a:p>
        <a:p>
          <a:r>
            <a:rPr lang="zh-CN" altLang="en-US" sz="2800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rPr>
            <a:t>暂时隔离</a:t>
          </a:r>
          <a:endParaRPr lang="en-US" sz="2800" dirty="0">
            <a:solidFill>
              <a:schemeClr val="bg1"/>
            </a:solidFill>
          </a:endParaRPr>
        </a:p>
      </dgm:t>
    </dgm:pt>
    <dgm:pt modelId="{FB866283-7657-4B5A-B0DF-CBEDBA84B86B}" type="sibTrans" cxnId="{8AB29B6E-6553-4F93-87DF-000AA171FBAD}">
      <dgm:prSet/>
      <dgm:spPr/>
      <dgm:t>
        <a:bodyPr/>
        <a:lstStyle/>
        <a:p>
          <a:endParaRPr lang="en-US"/>
        </a:p>
      </dgm:t>
    </dgm:pt>
    <dgm:pt modelId="{34D66A2E-85E6-4EEF-9E8D-6BCA234239E0}" type="parTrans" cxnId="{8AB29B6E-6553-4F93-87DF-000AA171FBAD}">
      <dgm:prSet/>
      <dgm:spPr/>
      <dgm:t>
        <a:bodyPr/>
        <a:lstStyle/>
        <a:p>
          <a:endParaRPr lang="en-US"/>
        </a:p>
      </dgm:t>
    </dgm:pt>
    <dgm:pt modelId="{F49F174E-DB85-4401-9596-5A775774164D}" type="pres">
      <dgm:prSet presAssocID="{E0D086AC-FFA1-43B5-8E11-C5BC2DE8E78D}" presName="Name0" presStyleCnt="0">
        <dgm:presLayoutVars>
          <dgm:dir/>
          <dgm:resizeHandles val="exact"/>
        </dgm:presLayoutVars>
      </dgm:prSet>
      <dgm:spPr/>
    </dgm:pt>
    <dgm:pt modelId="{607DF505-125E-429F-BB24-C7A701177C3D}" type="pres">
      <dgm:prSet presAssocID="{68587F8A-F245-4E11-9291-8D09121EA8FE}" presName="node" presStyleLbl="node1" presStyleIdx="0" presStyleCnt="3" custScaleX="177156" custScaleY="127401">
        <dgm:presLayoutVars>
          <dgm:bulletEnabled val="1"/>
        </dgm:presLayoutVars>
      </dgm:prSet>
      <dgm:spPr/>
    </dgm:pt>
    <dgm:pt modelId="{CA204871-33EB-412A-A42D-080ED7D0E7FA}" type="pres">
      <dgm:prSet presAssocID="{3B904040-0A6F-40E6-8A42-D7870DBCAA1A}" presName="sibTrans" presStyleLbl="sibTrans2D1" presStyleIdx="0" presStyleCnt="2"/>
      <dgm:spPr/>
    </dgm:pt>
    <dgm:pt modelId="{AB3A39B8-163B-470B-965E-6C4C93B592A8}" type="pres">
      <dgm:prSet presAssocID="{3B904040-0A6F-40E6-8A42-D7870DBCAA1A}" presName="connectorText" presStyleLbl="sibTrans2D1" presStyleIdx="0" presStyleCnt="2"/>
      <dgm:spPr/>
    </dgm:pt>
    <dgm:pt modelId="{EA48409C-91B7-4D79-B3B9-2512A54FB196}" type="pres">
      <dgm:prSet presAssocID="{E93B440F-BE6A-4B66-A9F6-6A2F4A535D37}" presName="node" presStyleLbl="node1" presStyleIdx="1" presStyleCnt="3" custScaleX="177156" custScaleY="124624">
        <dgm:presLayoutVars>
          <dgm:bulletEnabled val="1"/>
        </dgm:presLayoutVars>
      </dgm:prSet>
      <dgm:spPr/>
    </dgm:pt>
    <dgm:pt modelId="{59DDFBF9-9D1D-413E-BEDF-F65506D74EED}" type="pres">
      <dgm:prSet presAssocID="{FB866283-7657-4B5A-B0DF-CBEDBA84B86B}" presName="sibTrans" presStyleLbl="sibTrans2D1" presStyleIdx="1" presStyleCnt="2"/>
      <dgm:spPr/>
    </dgm:pt>
    <dgm:pt modelId="{2CC21FBA-4E54-4847-9301-78CB134A54D0}" type="pres">
      <dgm:prSet presAssocID="{FB866283-7657-4B5A-B0DF-CBEDBA84B86B}" presName="connectorText" presStyleLbl="sibTrans2D1" presStyleIdx="1" presStyleCnt="2"/>
      <dgm:spPr/>
    </dgm:pt>
    <dgm:pt modelId="{A9311E6B-D95C-4BE5-B733-14E12AF4B323}" type="pres">
      <dgm:prSet presAssocID="{C55CC9CD-3656-4760-A767-11F1460EC4AC}" presName="node" presStyleLbl="node1" presStyleIdx="2" presStyleCnt="3" custScaleX="177156" custScaleY="127309">
        <dgm:presLayoutVars>
          <dgm:bulletEnabled val="1"/>
        </dgm:presLayoutVars>
      </dgm:prSet>
      <dgm:spPr/>
    </dgm:pt>
  </dgm:ptLst>
  <dgm:cxnLst>
    <dgm:cxn modelId="{539EBB17-B3AF-4183-8608-675F46DDFB1C}" type="presOf" srcId="{3B904040-0A6F-40E6-8A42-D7870DBCAA1A}" destId="{AB3A39B8-163B-470B-965E-6C4C93B592A8}" srcOrd="1" destOrd="0" presId="urn:microsoft.com/office/officeart/2005/8/layout/process1"/>
    <dgm:cxn modelId="{858CF488-17FF-418D-8D08-936B4E96AA29}" type="presOf" srcId="{68587F8A-F245-4E11-9291-8D09121EA8FE}" destId="{607DF505-125E-429F-BB24-C7A701177C3D}" srcOrd="0" destOrd="0" presId="urn:microsoft.com/office/officeart/2005/8/layout/process1"/>
    <dgm:cxn modelId="{950DEEB1-A84E-4D12-AF30-3194FBF1CE3B}" type="presOf" srcId="{FB866283-7657-4B5A-B0DF-CBEDBA84B86B}" destId="{2CC21FBA-4E54-4847-9301-78CB134A54D0}" srcOrd="1" destOrd="0" presId="urn:microsoft.com/office/officeart/2005/8/layout/process1"/>
    <dgm:cxn modelId="{5D0A1C84-FE86-42AC-842D-956DCEB2D496}" type="presOf" srcId="{FB866283-7657-4B5A-B0DF-CBEDBA84B86B}" destId="{59DDFBF9-9D1D-413E-BEDF-F65506D74EED}" srcOrd="0" destOrd="0" presId="urn:microsoft.com/office/officeart/2005/8/layout/process1"/>
    <dgm:cxn modelId="{8C2456E2-390C-4C13-BD4F-08A7E040FC50}" srcId="{E0D086AC-FFA1-43B5-8E11-C5BC2DE8E78D}" destId="{C55CC9CD-3656-4760-A767-11F1460EC4AC}" srcOrd="2" destOrd="0" parTransId="{11A7FE37-2B44-48E6-860D-C9B447939FC5}" sibTransId="{432A2DDD-0A63-4562-9650-F4171D449E86}"/>
    <dgm:cxn modelId="{0BD28C3F-795A-408E-9E1A-0BFC9B3053F5}" type="presOf" srcId="{E0D086AC-FFA1-43B5-8E11-C5BC2DE8E78D}" destId="{F49F174E-DB85-4401-9596-5A775774164D}" srcOrd="0" destOrd="0" presId="urn:microsoft.com/office/officeart/2005/8/layout/process1"/>
    <dgm:cxn modelId="{8AB29B6E-6553-4F93-87DF-000AA171FBAD}" srcId="{E0D086AC-FFA1-43B5-8E11-C5BC2DE8E78D}" destId="{E93B440F-BE6A-4B66-A9F6-6A2F4A535D37}" srcOrd="1" destOrd="0" parTransId="{34D66A2E-85E6-4EEF-9E8D-6BCA234239E0}" sibTransId="{FB866283-7657-4B5A-B0DF-CBEDBA84B86B}"/>
    <dgm:cxn modelId="{86BB7B7F-2295-40CD-AED8-0B38C2B826B8}" type="presOf" srcId="{3B904040-0A6F-40E6-8A42-D7870DBCAA1A}" destId="{CA204871-33EB-412A-A42D-080ED7D0E7FA}" srcOrd="0" destOrd="0" presId="urn:microsoft.com/office/officeart/2005/8/layout/process1"/>
    <dgm:cxn modelId="{58F29F1C-D886-4538-8792-6A2A4975BC7B}" type="presOf" srcId="{C55CC9CD-3656-4760-A767-11F1460EC4AC}" destId="{A9311E6B-D95C-4BE5-B733-14E12AF4B323}" srcOrd="0" destOrd="0" presId="urn:microsoft.com/office/officeart/2005/8/layout/process1"/>
    <dgm:cxn modelId="{BBA6F0EE-D2ED-430D-9931-96C8AD931E38}" srcId="{E0D086AC-FFA1-43B5-8E11-C5BC2DE8E78D}" destId="{68587F8A-F245-4E11-9291-8D09121EA8FE}" srcOrd="0" destOrd="0" parTransId="{F510E7B7-26F8-46D5-B653-F601633F6245}" sibTransId="{3B904040-0A6F-40E6-8A42-D7870DBCAA1A}"/>
    <dgm:cxn modelId="{9FC696D9-5571-4BEA-90AE-CD32309DD094}" type="presOf" srcId="{E93B440F-BE6A-4B66-A9F6-6A2F4A535D37}" destId="{EA48409C-91B7-4D79-B3B9-2512A54FB196}" srcOrd="0" destOrd="0" presId="urn:microsoft.com/office/officeart/2005/8/layout/process1"/>
    <dgm:cxn modelId="{2FB65A01-9BD2-471D-AEA9-90D224745428}" type="presParOf" srcId="{F49F174E-DB85-4401-9596-5A775774164D}" destId="{607DF505-125E-429F-BB24-C7A701177C3D}" srcOrd="0" destOrd="0" presId="urn:microsoft.com/office/officeart/2005/8/layout/process1"/>
    <dgm:cxn modelId="{787DD2F7-1BA1-4C70-BFF2-FFE2A57327D1}" type="presParOf" srcId="{F49F174E-DB85-4401-9596-5A775774164D}" destId="{CA204871-33EB-412A-A42D-080ED7D0E7FA}" srcOrd="1" destOrd="0" presId="urn:microsoft.com/office/officeart/2005/8/layout/process1"/>
    <dgm:cxn modelId="{5B1EF4F5-039F-4E31-BE6B-6A7684A57B09}" type="presParOf" srcId="{CA204871-33EB-412A-A42D-080ED7D0E7FA}" destId="{AB3A39B8-163B-470B-965E-6C4C93B592A8}" srcOrd="0" destOrd="0" presId="urn:microsoft.com/office/officeart/2005/8/layout/process1"/>
    <dgm:cxn modelId="{EE367319-775E-4629-A9CB-450AC60BE19F}" type="presParOf" srcId="{F49F174E-DB85-4401-9596-5A775774164D}" destId="{EA48409C-91B7-4D79-B3B9-2512A54FB196}" srcOrd="2" destOrd="0" presId="urn:microsoft.com/office/officeart/2005/8/layout/process1"/>
    <dgm:cxn modelId="{E5B44F62-F247-41F3-9CCF-83B8EF5C8275}" type="presParOf" srcId="{F49F174E-DB85-4401-9596-5A775774164D}" destId="{59DDFBF9-9D1D-413E-BEDF-F65506D74EED}" srcOrd="3" destOrd="0" presId="urn:microsoft.com/office/officeart/2005/8/layout/process1"/>
    <dgm:cxn modelId="{4C4075CA-B064-4933-995A-3E6EDEABD490}" type="presParOf" srcId="{59DDFBF9-9D1D-413E-BEDF-F65506D74EED}" destId="{2CC21FBA-4E54-4847-9301-78CB134A54D0}" srcOrd="0" destOrd="0" presId="urn:microsoft.com/office/officeart/2005/8/layout/process1"/>
    <dgm:cxn modelId="{21134E75-62EA-4AA9-959A-4DFAD201ADAA}" type="presParOf" srcId="{F49F174E-DB85-4401-9596-5A775774164D}" destId="{A9311E6B-D95C-4BE5-B733-14E12AF4B32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75A510-4602-44EC-A800-BAEE5859DFB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A7CB7314-4AB8-40FA-9507-1AFCED1EF0C4}">
      <dgm:prSet phldrT="[Text]"/>
      <dgm:spPr/>
      <dgm:t>
        <a:bodyPr/>
        <a:lstStyle/>
        <a:p>
          <a:r>
            <a: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rPr>
            <a:t>洗手设施</a:t>
          </a:r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C2E1DFD-BA28-4837-9D97-0AB43AF58440}" type="parTrans" cxnId="{BA531F5A-9605-47DB-9811-E26FC5F69318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A31085C6-85BE-47BB-A512-43C6D2B7F1F5}" type="sibTrans" cxnId="{BA531F5A-9605-47DB-9811-E26FC5F69318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8534875-1BB6-4C77-8349-E806B8FC04B2}">
      <dgm:prSet phldrT="[Text]"/>
      <dgm:spPr/>
      <dgm:t>
        <a:bodyPr/>
        <a:lstStyle/>
        <a:p>
          <a:r>
            <a: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rPr>
            <a:t>洗眼设施</a:t>
          </a:r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D95AC30-1DC1-4FF3-9FCF-05454F1B9FFD}" type="parTrans" cxnId="{9EAA85EE-424B-4464-8B4A-D9F61D46C7D3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60EABBDB-C7C8-463C-9F0C-C4041D9DE6DF}" type="sibTrans" cxnId="{9EAA85EE-424B-4464-8B4A-D9F61D46C7D3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7582144-5E98-4912-9466-316EA021695E}">
      <dgm:prSet phldrT="[Text]"/>
      <dgm:spPr/>
      <dgm:t>
        <a:bodyPr/>
        <a:lstStyle/>
        <a:p>
          <a:r>
            <a: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rPr>
            <a:t>喷淋设施</a:t>
          </a:r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87C2F60B-754C-4085-B664-B90CA9C477A3}" type="parTrans" cxnId="{6BE43103-2A35-4937-BD57-D07FAFCF6389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916FE57-8B4C-400F-95EA-FC3C8FEB2B6A}" type="sibTrans" cxnId="{6BE43103-2A35-4937-BD57-D07FAFCF6389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BE9773D-C5C1-444E-AEF0-7E55124DF971}" type="pres">
      <dgm:prSet presAssocID="{FA75A510-4602-44EC-A800-BAEE5859DFB4}" presName="Name0" presStyleCnt="0">
        <dgm:presLayoutVars>
          <dgm:dir/>
          <dgm:resizeHandles val="exact"/>
        </dgm:presLayoutVars>
      </dgm:prSet>
      <dgm:spPr/>
    </dgm:pt>
    <dgm:pt modelId="{35EA9B49-8E59-4DF8-B9B2-DEBE66D24AAC}" type="pres">
      <dgm:prSet presAssocID="{FA75A510-4602-44EC-A800-BAEE5859DFB4}" presName="fgShape" presStyleLbl="fgShp" presStyleIdx="0" presStyleCnt="1"/>
      <dgm:spPr/>
    </dgm:pt>
    <dgm:pt modelId="{2363C97B-4E7E-47D0-AC82-8ADED55B15D7}" type="pres">
      <dgm:prSet presAssocID="{FA75A510-4602-44EC-A800-BAEE5859DFB4}" presName="linComp" presStyleCnt="0"/>
      <dgm:spPr/>
    </dgm:pt>
    <dgm:pt modelId="{CB10DB58-2EA4-466C-82F7-AD4B2F749522}" type="pres">
      <dgm:prSet presAssocID="{A7CB7314-4AB8-40FA-9507-1AFCED1EF0C4}" presName="compNode" presStyleCnt="0"/>
      <dgm:spPr/>
    </dgm:pt>
    <dgm:pt modelId="{E516D3E1-588D-4FE9-A1B7-AEF11E33F84C}" type="pres">
      <dgm:prSet presAssocID="{A7CB7314-4AB8-40FA-9507-1AFCED1EF0C4}" presName="bkgdShape" presStyleLbl="node1" presStyleIdx="0" presStyleCnt="3"/>
      <dgm:spPr/>
    </dgm:pt>
    <dgm:pt modelId="{06B259B2-2BE6-441B-9283-D0F49441476C}" type="pres">
      <dgm:prSet presAssocID="{A7CB7314-4AB8-40FA-9507-1AFCED1EF0C4}" presName="nodeTx" presStyleLbl="node1" presStyleIdx="0" presStyleCnt="3">
        <dgm:presLayoutVars>
          <dgm:bulletEnabled val="1"/>
        </dgm:presLayoutVars>
      </dgm:prSet>
      <dgm:spPr/>
    </dgm:pt>
    <dgm:pt modelId="{373F629B-1BE2-4F89-BB36-AB09A8DCDBB7}" type="pres">
      <dgm:prSet presAssocID="{A7CB7314-4AB8-40FA-9507-1AFCED1EF0C4}" presName="invisiNode" presStyleLbl="node1" presStyleIdx="0" presStyleCnt="3"/>
      <dgm:spPr/>
    </dgm:pt>
    <dgm:pt modelId="{E6D23231-F547-49C7-B8CF-4424C3C109CF}" type="pres">
      <dgm:prSet presAssocID="{A7CB7314-4AB8-40FA-9507-1AFCED1EF0C4}" presName="imagNode" presStyleLbl="fgImgPlace1" presStyleIdx="0" presStyleCnt="3"/>
      <dgm:spPr>
        <a:noFill/>
        <a:ln>
          <a:noFill/>
        </a:ln>
      </dgm:spPr>
    </dgm:pt>
    <dgm:pt modelId="{06575B4F-B2C6-4166-863B-3F583DD6C8E5}" type="pres">
      <dgm:prSet presAssocID="{A31085C6-85BE-47BB-A512-43C6D2B7F1F5}" presName="sibTrans" presStyleLbl="sibTrans2D1" presStyleIdx="0" presStyleCnt="0"/>
      <dgm:spPr/>
    </dgm:pt>
    <dgm:pt modelId="{55B6F5A2-C654-4525-9940-CFC1D2AEB7DA}" type="pres">
      <dgm:prSet presAssocID="{18534875-1BB6-4C77-8349-E806B8FC04B2}" presName="compNode" presStyleCnt="0"/>
      <dgm:spPr/>
    </dgm:pt>
    <dgm:pt modelId="{B61A8959-4C97-4209-9488-E8FC808D2B99}" type="pres">
      <dgm:prSet presAssocID="{18534875-1BB6-4C77-8349-E806B8FC04B2}" presName="bkgdShape" presStyleLbl="node1" presStyleIdx="1" presStyleCnt="3"/>
      <dgm:spPr/>
    </dgm:pt>
    <dgm:pt modelId="{F4869391-9B3F-4C64-9605-D050A2B3B832}" type="pres">
      <dgm:prSet presAssocID="{18534875-1BB6-4C77-8349-E806B8FC04B2}" presName="nodeTx" presStyleLbl="node1" presStyleIdx="1" presStyleCnt="3">
        <dgm:presLayoutVars>
          <dgm:bulletEnabled val="1"/>
        </dgm:presLayoutVars>
      </dgm:prSet>
      <dgm:spPr/>
    </dgm:pt>
    <dgm:pt modelId="{95BF0B10-8348-4B5E-88DF-AA52D2BE40EE}" type="pres">
      <dgm:prSet presAssocID="{18534875-1BB6-4C77-8349-E806B8FC04B2}" presName="invisiNode" presStyleLbl="node1" presStyleIdx="1" presStyleCnt="3"/>
      <dgm:spPr/>
    </dgm:pt>
    <dgm:pt modelId="{D5713429-6E6A-4FCD-974A-9E19235F1E19}" type="pres">
      <dgm:prSet presAssocID="{18534875-1BB6-4C77-8349-E806B8FC04B2}" presName="imagNode" presStyleLbl="fgImgPlace1" presStyleIdx="1" presStyleCnt="3"/>
      <dgm:spPr>
        <a:noFill/>
        <a:ln>
          <a:noFill/>
        </a:ln>
      </dgm:spPr>
    </dgm:pt>
    <dgm:pt modelId="{E0E538E1-6B02-4D13-91AB-6CD76449517E}" type="pres">
      <dgm:prSet presAssocID="{60EABBDB-C7C8-463C-9F0C-C4041D9DE6DF}" presName="sibTrans" presStyleLbl="sibTrans2D1" presStyleIdx="0" presStyleCnt="0"/>
      <dgm:spPr/>
    </dgm:pt>
    <dgm:pt modelId="{72516C7C-E18A-4E5E-923F-4887843C6422}" type="pres">
      <dgm:prSet presAssocID="{17582144-5E98-4912-9466-316EA021695E}" presName="compNode" presStyleCnt="0"/>
      <dgm:spPr/>
    </dgm:pt>
    <dgm:pt modelId="{DA06A49D-84D9-4665-B412-D4EC5250002F}" type="pres">
      <dgm:prSet presAssocID="{17582144-5E98-4912-9466-316EA021695E}" presName="bkgdShape" presStyleLbl="node1" presStyleIdx="2" presStyleCnt="3"/>
      <dgm:spPr/>
      <dgm:t>
        <a:bodyPr/>
        <a:lstStyle/>
        <a:p>
          <a:endParaRPr lang="en-US"/>
        </a:p>
      </dgm:t>
    </dgm:pt>
    <dgm:pt modelId="{A219524A-273B-4296-A5BE-9F74F44A864B}" type="pres">
      <dgm:prSet presAssocID="{17582144-5E98-4912-9466-316EA021695E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6C13B-61DF-4BAC-A58F-DFB8F78D1D15}" type="pres">
      <dgm:prSet presAssocID="{17582144-5E98-4912-9466-316EA021695E}" presName="invisiNode" presStyleLbl="node1" presStyleIdx="2" presStyleCnt="3"/>
      <dgm:spPr/>
    </dgm:pt>
    <dgm:pt modelId="{E3D8CB35-0514-4AA6-9842-C6DF99605177}" type="pres">
      <dgm:prSet presAssocID="{17582144-5E98-4912-9466-316EA021695E}" presName="imagNode" presStyleLbl="fgImgPlace1" presStyleIdx="2" presStyleCnt="3"/>
      <dgm:spPr>
        <a:noFill/>
        <a:ln>
          <a:noFill/>
        </a:ln>
      </dgm:spPr>
    </dgm:pt>
  </dgm:ptLst>
  <dgm:cxnLst>
    <dgm:cxn modelId="{0C1A7205-9B68-415B-9A5C-7E5E3717DBD1}" type="presOf" srcId="{A31085C6-85BE-47BB-A512-43C6D2B7F1F5}" destId="{06575B4F-B2C6-4166-863B-3F583DD6C8E5}" srcOrd="0" destOrd="0" presId="urn:microsoft.com/office/officeart/2005/8/layout/hList7"/>
    <dgm:cxn modelId="{655D35C7-2242-4CB2-9F3E-20C71826249B}" type="presOf" srcId="{A7CB7314-4AB8-40FA-9507-1AFCED1EF0C4}" destId="{06B259B2-2BE6-441B-9283-D0F49441476C}" srcOrd="1" destOrd="0" presId="urn:microsoft.com/office/officeart/2005/8/layout/hList7"/>
    <dgm:cxn modelId="{6BE43103-2A35-4937-BD57-D07FAFCF6389}" srcId="{FA75A510-4602-44EC-A800-BAEE5859DFB4}" destId="{17582144-5E98-4912-9466-316EA021695E}" srcOrd="2" destOrd="0" parTransId="{87C2F60B-754C-4085-B664-B90CA9C477A3}" sibTransId="{C916FE57-8B4C-400F-95EA-FC3C8FEB2B6A}"/>
    <dgm:cxn modelId="{2DE830B3-B8A8-43E2-9C9D-F6A6E6B34AAB}" type="presOf" srcId="{17582144-5E98-4912-9466-316EA021695E}" destId="{A219524A-273B-4296-A5BE-9F74F44A864B}" srcOrd="1" destOrd="0" presId="urn:microsoft.com/office/officeart/2005/8/layout/hList7"/>
    <dgm:cxn modelId="{FCF03DD4-34DD-40F1-9C31-4FE179B4BD40}" type="presOf" srcId="{FA75A510-4602-44EC-A800-BAEE5859DFB4}" destId="{0BE9773D-C5C1-444E-AEF0-7E55124DF971}" srcOrd="0" destOrd="0" presId="urn:microsoft.com/office/officeart/2005/8/layout/hList7"/>
    <dgm:cxn modelId="{61A0B8E6-0C68-4733-81C7-463B7FBF6675}" type="presOf" srcId="{18534875-1BB6-4C77-8349-E806B8FC04B2}" destId="{F4869391-9B3F-4C64-9605-D050A2B3B832}" srcOrd="1" destOrd="0" presId="urn:microsoft.com/office/officeart/2005/8/layout/hList7"/>
    <dgm:cxn modelId="{28BEC978-D787-45B6-9583-34B422FB746E}" type="presOf" srcId="{A7CB7314-4AB8-40FA-9507-1AFCED1EF0C4}" destId="{E516D3E1-588D-4FE9-A1B7-AEF11E33F84C}" srcOrd="0" destOrd="0" presId="urn:microsoft.com/office/officeart/2005/8/layout/hList7"/>
    <dgm:cxn modelId="{BA531F5A-9605-47DB-9811-E26FC5F69318}" srcId="{FA75A510-4602-44EC-A800-BAEE5859DFB4}" destId="{A7CB7314-4AB8-40FA-9507-1AFCED1EF0C4}" srcOrd="0" destOrd="0" parTransId="{1C2E1DFD-BA28-4837-9D97-0AB43AF58440}" sibTransId="{A31085C6-85BE-47BB-A512-43C6D2B7F1F5}"/>
    <dgm:cxn modelId="{9EAA85EE-424B-4464-8B4A-D9F61D46C7D3}" srcId="{FA75A510-4602-44EC-A800-BAEE5859DFB4}" destId="{18534875-1BB6-4C77-8349-E806B8FC04B2}" srcOrd="1" destOrd="0" parTransId="{CD95AC30-1DC1-4FF3-9FCF-05454F1B9FFD}" sibTransId="{60EABBDB-C7C8-463C-9F0C-C4041D9DE6DF}"/>
    <dgm:cxn modelId="{420D6314-38EE-4FCB-85A9-B3321135B696}" type="presOf" srcId="{18534875-1BB6-4C77-8349-E806B8FC04B2}" destId="{B61A8959-4C97-4209-9488-E8FC808D2B99}" srcOrd="0" destOrd="0" presId="urn:microsoft.com/office/officeart/2005/8/layout/hList7"/>
    <dgm:cxn modelId="{A0B62566-EB60-4019-A348-401210367D60}" type="presOf" srcId="{60EABBDB-C7C8-463C-9F0C-C4041D9DE6DF}" destId="{E0E538E1-6B02-4D13-91AB-6CD76449517E}" srcOrd="0" destOrd="0" presId="urn:microsoft.com/office/officeart/2005/8/layout/hList7"/>
    <dgm:cxn modelId="{C203DF03-0334-40FC-882F-BB64ABEA91A6}" type="presOf" srcId="{17582144-5E98-4912-9466-316EA021695E}" destId="{DA06A49D-84D9-4665-B412-D4EC5250002F}" srcOrd="0" destOrd="0" presId="urn:microsoft.com/office/officeart/2005/8/layout/hList7"/>
    <dgm:cxn modelId="{E4B89A1A-24FE-4AF1-9056-79B29B935B5F}" type="presParOf" srcId="{0BE9773D-C5C1-444E-AEF0-7E55124DF971}" destId="{35EA9B49-8E59-4DF8-B9B2-DEBE66D24AAC}" srcOrd="0" destOrd="0" presId="urn:microsoft.com/office/officeart/2005/8/layout/hList7"/>
    <dgm:cxn modelId="{06A722CB-5E6B-4249-8DA2-CA1E02F50782}" type="presParOf" srcId="{0BE9773D-C5C1-444E-AEF0-7E55124DF971}" destId="{2363C97B-4E7E-47D0-AC82-8ADED55B15D7}" srcOrd="1" destOrd="0" presId="urn:microsoft.com/office/officeart/2005/8/layout/hList7"/>
    <dgm:cxn modelId="{6955986F-0352-4350-9F9F-4C3F9901AD12}" type="presParOf" srcId="{2363C97B-4E7E-47D0-AC82-8ADED55B15D7}" destId="{CB10DB58-2EA4-466C-82F7-AD4B2F749522}" srcOrd="0" destOrd="0" presId="urn:microsoft.com/office/officeart/2005/8/layout/hList7"/>
    <dgm:cxn modelId="{9E817D05-5693-4F53-A9BC-3C72DCA13371}" type="presParOf" srcId="{CB10DB58-2EA4-466C-82F7-AD4B2F749522}" destId="{E516D3E1-588D-4FE9-A1B7-AEF11E33F84C}" srcOrd="0" destOrd="0" presId="urn:microsoft.com/office/officeart/2005/8/layout/hList7"/>
    <dgm:cxn modelId="{7C3B86A8-8FAD-447E-8D63-54CCB70DAEA0}" type="presParOf" srcId="{CB10DB58-2EA4-466C-82F7-AD4B2F749522}" destId="{06B259B2-2BE6-441B-9283-D0F49441476C}" srcOrd="1" destOrd="0" presId="urn:microsoft.com/office/officeart/2005/8/layout/hList7"/>
    <dgm:cxn modelId="{0BC17FB8-419F-4E62-8D6F-476A8FF768D8}" type="presParOf" srcId="{CB10DB58-2EA4-466C-82F7-AD4B2F749522}" destId="{373F629B-1BE2-4F89-BB36-AB09A8DCDBB7}" srcOrd="2" destOrd="0" presId="urn:microsoft.com/office/officeart/2005/8/layout/hList7"/>
    <dgm:cxn modelId="{8223BA03-1491-4889-B273-07A78DD58A2B}" type="presParOf" srcId="{CB10DB58-2EA4-466C-82F7-AD4B2F749522}" destId="{E6D23231-F547-49C7-B8CF-4424C3C109CF}" srcOrd="3" destOrd="0" presId="urn:microsoft.com/office/officeart/2005/8/layout/hList7"/>
    <dgm:cxn modelId="{25748409-E1DA-4635-BC09-3F1B48B167C5}" type="presParOf" srcId="{2363C97B-4E7E-47D0-AC82-8ADED55B15D7}" destId="{06575B4F-B2C6-4166-863B-3F583DD6C8E5}" srcOrd="1" destOrd="0" presId="urn:microsoft.com/office/officeart/2005/8/layout/hList7"/>
    <dgm:cxn modelId="{B9B24F46-2322-470B-A736-8BC2CF7BA7CB}" type="presParOf" srcId="{2363C97B-4E7E-47D0-AC82-8ADED55B15D7}" destId="{55B6F5A2-C654-4525-9940-CFC1D2AEB7DA}" srcOrd="2" destOrd="0" presId="urn:microsoft.com/office/officeart/2005/8/layout/hList7"/>
    <dgm:cxn modelId="{626DA572-AED1-4147-AFCC-8A79CD85919F}" type="presParOf" srcId="{55B6F5A2-C654-4525-9940-CFC1D2AEB7DA}" destId="{B61A8959-4C97-4209-9488-E8FC808D2B99}" srcOrd="0" destOrd="0" presId="urn:microsoft.com/office/officeart/2005/8/layout/hList7"/>
    <dgm:cxn modelId="{2EE24E31-CC48-4A3D-BE2E-FF210E129723}" type="presParOf" srcId="{55B6F5A2-C654-4525-9940-CFC1D2AEB7DA}" destId="{F4869391-9B3F-4C64-9605-D050A2B3B832}" srcOrd="1" destOrd="0" presId="urn:microsoft.com/office/officeart/2005/8/layout/hList7"/>
    <dgm:cxn modelId="{091AB967-AB0D-45E9-AE57-E128F5BE9997}" type="presParOf" srcId="{55B6F5A2-C654-4525-9940-CFC1D2AEB7DA}" destId="{95BF0B10-8348-4B5E-88DF-AA52D2BE40EE}" srcOrd="2" destOrd="0" presId="urn:microsoft.com/office/officeart/2005/8/layout/hList7"/>
    <dgm:cxn modelId="{6CAE6342-9AB4-41F6-A18A-9CD515FEEC6E}" type="presParOf" srcId="{55B6F5A2-C654-4525-9940-CFC1D2AEB7DA}" destId="{D5713429-6E6A-4FCD-974A-9E19235F1E19}" srcOrd="3" destOrd="0" presId="urn:microsoft.com/office/officeart/2005/8/layout/hList7"/>
    <dgm:cxn modelId="{AA6C67DC-F8F7-44ED-A900-35401D7D763A}" type="presParOf" srcId="{2363C97B-4E7E-47D0-AC82-8ADED55B15D7}" destId="{E0E538E1-6B02-4D13-91AB-6CD76449517E}" srcOrd="3" destOrd="0" presId="urn:microsoft.com/office/officeart/2005/8/layout/hList7"/>
    <dgm:cxn modelId="{46AFE79F-1D6E-4677-8A91-884AC5862786}" type="presParOf" srcId="{2363C97B-4E7E-47D0-AC82-8ADED55B15D7}" destId="{72516C7C-E18A-4E5E-923F-4887843C6422}" srcOrd="4" destOrd="0" presId="urn:microsoft.com/office/officeart/2005/8/layout/hList7"/>
    <dgm:cxn modelId="{E4970A73-4E0A-44CE-8A64-6E57C2FE0A6E}" type="presParOf" srcId="{72516C7C-E18A-4E5E-923F-4887843C6422}" destId="{DA06A49D-84D9-4665-B412-D4EC5250002F}" srcOrd="0" destOrd="0" presId="urn:microsoft.com/office/officeart/2005/8/layout/hList7"/>
    <dgm:cxn modelId="{EF61487B-34C3-4AEC-BFD8-05C0EC0F34C9}" type="presParOf" srcId="{72516C7C-E18A-4E5E-923F-4887843C6422}" destId="{A219524A-273B-4296-A5BE-9F74F44A864B}" srcOrd="1" destOrd="0" presId="urn:microsoft.com/office/officeart/2005/8/layout/hList7"/>
    <dgm:cxn modelId="{8908F90D-14F2-42C7-A238-3BB90C27E731}" type="presParOf" srcId="{72516C7C-E18A-4E5E-923F-4887843C6422}" destId="{E9B6C13B-61DF-4BAC-A58F-DFB8F78D1D15}" srcOrd="2" destOrd="0" presId="urn:microsoft.com/office/officeart/2005/8/layout/hList7"/>
    <dgm:cxn modelId="{13B1B250-F940-4A55-83A3-6F92938589E1}" type="presParOf" srcId="{72516C7C-E18A-4E5E-923F-4887843C6422}" destId="{E3D8CB35-0514-4AA6-9842-C6DF9960517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C4641A-1010-4CB0-9568-4FA29CEB36D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83231-4EAB-49F4-A2A7-4685B4F8A167}">
      <dgm:prSet phldrT="[Text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分流措施</a:t>
          </a:r>
          <a:endParaRPr 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85D94D2F-D1D2-488E-96BA-DC19B3AD9B93}" type="parTrans" cxnId="{4D3C2D5F-E9F0-4912-8E89-B9A8395AF968}">
      <dgm:prSet/>
      <dgm:spPr/>
      <dgm:t>
        <a:bodyPr/>
        <a:lstStyle/>
        <a:p>
          <a:endParaRPr lang="en-US"/>
        </a:p>
      </dgm:t>
    </dgm:pt>
    <dgm:pt modelId="{211EDD32-287B-43FE-8043-0B1E64BCCB62}" type="sibTrans" cxnId="{4D3C2D5F-E9F0-4912-8E89-B9A8395AF968}">
      <dgm:prSet/>
      <dgm:spPr/>
      <dgm:t>
        <a:bodyPr/>
        <a:lstStyle/>
        <a:p>
          <a:endParaRPr lang="en-US"/>
        </a:p>
      </dgm:t>
    </dgm:pt>
    <dgm:pt modelId="{FAD5BA76-55F7-43AB-9AAC-19DE3FD9F6A0}">
      <dgm:prSet phldrT="[Text]" custT="1"/>
      <dgm:spPr/>
      <dgm:t>
        <a:bodyPr/>
        <a:lstStyle/>
        <a:p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错峰</a:t>
          </a:r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用餐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7F5BE58B-8140-4507-BA54-D7F13B5B5DB2}" type="parTrans" cxnId="{6E72C773-853B-4338-BF84-4CD06BD8B4DE}">
      <dgm:prSet/>
      <dgm:spPr/>
      <dgm:t>
        <a:bodyPr/>
        <a:lstStyle/>
        <a:p>
          <a:endParaRPr lang="en-US"/>
        </a:p>
      </dgm:t>
    </dgm:pt>
    <dgm:pt modelId="{FF524A96-C941-4D0A-9FF9-CC94FF5477B3}" type="sibTrans" cxnId="{6E72C773-853B-4338-BF84-4CD06BD8B4DE}">
      <dgm:prSet/>
      <dgm:spPr/>
      <dgm:t>
        <a:bodyPr/>
        <a:lstStyle/>
        <a:p>
          <a:endParaRPr lang="en-US"/>
        </a:p>
      </dgm:t>
    </dgm:pt>
    <dgm:pt modelId="{11AD19C3-2E44-47B3-AF0A-02602024C4E3}">
      <dgm:prSet phldrT="[Text]" custT="1"/>
      <dgm:spPr/>
      <dgm:t>
        <a:bodyPr/>
        <a:lstStyle/>
        <a:p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避免人员</a:t>
          </a:r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密集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B7D13125-A9CC-4B45-8C2C-5DCCD9B75728}" type="parTrans" cxnId="{DE2DC5ED-76DD-4F14-B02B-CB48FAC29436}">
      <dgm:prSet/>
      <dgm:spPr/>
      <dgm:t>
        <a:bodyPr/>
        <a:lstStyle/>
        <a:p>
          <a:endParaRPr lang="en-US"/>
        </a:p>
      </dgm:t>
    </dgm:pt>
    <dgm:pt modelId="{08BC13DD-615A-4224-8711-E44700882947}" type="sibTrans" cxnId="{DE2DC5ED-76DD-4F14-B02B-CB48FAC29436}">
      <dgm:prSet/>
      <dgm:spPr/>
      <dgm:t>
        <a:bodyPr/>
        <a:lstStyle/>
        <a:p>
          <a:endParaRPr lang="en-US"/>
        </a:p>
      </dgm:t>
    </dgm:pt>
    <dgm:pt modelId="{B2FACE0B-4F21-4C90-85E7-8D1C85DBCC0D}">
      <dgm:prSet phldrT="[Text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餐厅消毒</a:t>
          </a:r>
          <a:endParaRPr lang="en-US" sz="17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EA022BF1-3273-4E23-9047-04E2552C78B9}" type="parTrans" cxnId="{67B1036B-1C4E-4822-A360-38986490E2D0}">
      <dgm:prSet/>
      <dgm:spPr/>
      <dgm:t>
        <a:bodyPr/>
        <a:lstStyle/>
        <a:p>
          <a:endParaRPr lang="en-US"/>
        </a:p>
      </dgm:t>
    </dgm:pt>
    <dgm:pt modelId="{4F1B9418-8589-4C02-A96A-16BE97D0E920}" type="sibTrans" cxnId="{67B1036B-1C4E-4822-A360-38986490E2D0}">
      <dgm:prSet/>
      <dgm:spPr/>
      <dgm:t>
        <a:bodyPr/>
        <a:lstStyle/>
        <a:p>
          <a:endParaRPr lang="en-US"/>
        </a:p>
      </dgm:t>
    </dgm:pt>
    <dgm:pt modelId="{8DB5F79A-76A8-4523-A030-0285A9ACD258}">
      <dgm:prSet phldrT="[Text]" custT="1"/>
      <dgm:spPr/>
      <dgm:t>
        <a:bodyPr/>
        <a:lstStyle/>
        <a:p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早、中、晚各消毒一</a:t>
          </a:r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次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A20F78B5-15C4-431C-ABCB-6388D04CEE51}" type="parTrans" cxnId="{E1BBDE53-96FE-4BE4-B021-067D1DA6F932}">
      <dgm:prSet/>
      <dgm:spPr/>
      <dgm:t>
        <a:bodyPr/>
        <a:lstStyle/>
        <a:p>
          <a:endParaRPr lang="en-US"/>
        </a:p>
      </dgm:t>
    </dgm:pt>
    <dgm:pt modelId="{549BE101-E3D7-4D3B-96A8-07B95ED2D2AC}" type="sibTrans" cxnId="{E1BBDE53-96FE-4BE4-B021-067D1DA6F932}">
      <dgm:prSet/>
      <dgm:spPr/>
      <dgm:t>
        <a:bodyPr/>
        <a:lstStyle/>
        <a:p>
          <a:endParaRPr lang="en-US"/>
        </a:p>
      </dgm:t>
    </dgm:pt>
    <dgm:pt modelId="{22AFABE1-5C39-4810-97AF-34F99EBAC3C0}">
      <dgm:prSet phldrT="[Text]" phldr="1"/>
      <dgm:spPr/>
      <dgm:t>
        <a:bodyPr/>
        <a:lstStyle/>
        <a:p>
          <a:endParaRPr lang="en-US" sz="1700"/>
        </a:p>
      </dgm:t>
    </dgm:pt>
    <dgm:pt modelId="{32F50304-BE12-4202-99A9-822470604220}" type="parTrans" cxnId="{622A8A7C-4C22-4FF5-B52E-5246746AF41B}">
      <dgm:prSet/>
      <dgm:spPr/>
      <dgm:t>
        <a:bodyPr/>
        <a:lstStyle/>
        <a:p>
          <a:endParaRPr lang="en-US"/>
        </a:p>
      </dgm:t>
    </dgm:pt>
    <dgm:pt modelId="{7FA5AB33-E252-4881-934C-07A379530710}" type="sibTrans" cxnId="{622A8A7C-4C22-4FF5-B52E-5246746AF41B}">
      <dgm:prSet/>
      <dgm:spPr/>
      <dgm:t>
        <a:bodyPr/>
        <a:lstStyle/>
        <a:p>
          <a:endParaRPr lang="en-US"/>
        </a:p>
      </dgm:t>
    </dgm:pt>
    <dgm:pt modelId="{BF4393D2-6855-4A63-A64C-4F1BC2E78843}">
      <dgm:prSet phldrT="[Text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餐（饮）具消毒</a:t>
          </a:r>
          <a:endParaRPr 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182AD26C-B8C3-4E56-B98E-8B470AD934BD}" type="parTrans" cxnId="{9A84AB5F-08CD-4B5B-AC4A-C08998909FD6}">
      <dgm:prSet/>
      <dgm:spPr/>
      <dgm:t>
        <a:bodyPr/>
        <a:lstStyle/>
        <a:p>
          <a:endParaRPr lang="en-US"/>
        </a:p>
      </dgm:t>
    </dgm:pt>
    <dgm:pt modelId="{DFA3C657-B66A-4E9F-91A2-4160FC4C0C57}" type="sibTrans" cxnId="{9A84AB5F-08CD-4B5B-AC4A-C08998909FD6}">
      <dgm:prSet/>
      <dgm:spPr/>
      <dgm:t>
        <a:bodyPr/>
        <a:lstStyle/>
        <a:p>
          <a:endParaRPr lang="en-US"/>
        </a:p>
      </dgm:t>
    </dgm:pt>
    <dgm:pt modelId="{A0B18EE0-5270-4F66-BFF0-0158C7C64C39}">
      <dgm:prSet phldrT="[Text]" custT="1"/>
      <dgm:spPr/>
      <dgm:t>
        <a:bodyPr/>
        <a:lstStyle/>
        <a:p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避免聚餐</a:t>
          </a:r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活动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4DE9A669-5948-4767-9CB7-21189CB3FB21}" type="parTrans" cxnId="{1631CCE9-9F85-4495-9ABF-8D77D1A1403A}">
      <dgm:prSet/>
      <dgm:spPr/>
      <dgm:t>
        <a:bodyPr/>
        <a:lstStyle/>
        <a:p>
          <a:endParaRPr lang="en-US"/>
        </a:p>
      </dgm:t>
    </dgm:pt>
    <dgm:pt modelId="{21E75FE4-8E27-4F28-A518-5FD01BD69332}" type="sibTrans" cxnId="{1631CCE9-9F85-4495-9ABF-8D77D1A1403A}">
      <dgm:prSet/>
      <dgm:spPr/>
      <dgm:t>
        <a:bodyPr/>
        <a:lstStyle/>
        <a:p>
          <a:endParaRPr lang="en-US"/>
        </a:p>
      </dgm:t>
    </dgm:pt>
    <dgm:pt modelId="{5A73AA0A-353D-4873-84ED-A92697C9C6E3}">
      <dgm:prSet phldrT="[Text]" custT="1"/>
      <dgm:spPr/>
      <dgm:t>
        <a:bodyPr/>
        <a:lstStyle/>
        <a:p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去残渣</a:t>
          </a:r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清洗，</a:t>
          </a:r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煮沸或流通蒸汽消毒</a:t>
          </a:r>
          <a:r>
            <a:rPr lang="en-US" altLang="zh-CN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15</a:t>
          </a:r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分钟</a:t>
          </a:r>
          <a:endParaRPr lang="en-US" sz="21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45D0B4BC-E2AE-4B0C-AC74-45A83465552C}" type="parTrans" cxnId="{1EE1A8AE-AAFE-4459-BB71-A4370AE08F1F}">
      <dgm:prSet/>
      <dgm:spPr/>
      <dgm:t>
        <a:bodyPr/>
        <a:lstStyle/>
        <a:p>
          <a:endParaRPr lang="en-US"/>
        </a:p>
      </dgm:t>
    </dgm:pt>
    <dgm:pt modelId="{51105A3C-ACCE-43FC-B009-F77F27ED72FF}" type="sibTrans" cxnId="{1EE1A8AE-AAFE-4459-BB71-A4370AE08F1F}">
      <dgm:prSet/>
      <dgm:spPr/>
      <dgm:t>
        <a:bodyPr/>
        <a:lstStyle/>
        <a:p>
          <a:endParaRPr lang="en-US"/>
        </a:p>
      </dgm:t>
    </dgm:pt>
    <dgm:pt modelId="{0ECBC44E-E607-4DDB-95FA-492BF6EAE9CC}">
      <dgm:prSet phldrT="[Text]" custT="1"/>
      <dgm:spPr/>
      <dgm:t>
        <a:bodyPr/>
        <a:lstStyle/>
        <a:p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使用热力消毒柜</a:t>
          </a:r>
          <a:endParaRPr lang="en-US" sz="21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3608CC12-A4E8-49AE-BC28-5A0E144258A3}" type="parTrans" cxnId="{65681B77-D843-4F4D-8977-31C97AB4EF2B}">
      <dgm:prSet/>
      <dgm:spPr/>
      <dgm:t>
        <a:bodyPr/>
        <a:lstStyle/>
        <a:p>
          <a:endParaRPr lang="en-US"/>
        </a:p>
      </dgm:t>
    </dgm:pt>
    <dgm:pt modelId="{91B3CCD9-E6D9-499E-A66C-E50C5E12F656}" type="sibTrans" cxnId="{65681B77-D843-4F4D-8977-31C97AB4EF2B}">
      <dgm:prSet/>
      <dgm:spPr/>
      <dgm:t>
        <a:bodyPr/>
        <a:lstStyle/>
        <a:p>
          <a:endParaRPr lang="en-US"/>
        </a:p>
      </dgm:t>
    </dgm:pt>
    <dgm:pt modelId="{555D64E2-BE2A-4AC4-B662-1653BC73801A}">
      <dgm:prSet phldrT="[Text]" custT="1"/>
      <dgm:spPr/>
      <dgm:t>
        <a:bodyPr/>
        <a:lstStyle/>
        <a:p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有效氯</a:t>
          </a:r>
          <a:r>
            <a:rPr lang="en-US" altLang="zh-CN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250mg/L</a:t>
          </a:r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含氯消毒剂浸泡</a:t>
          </a:r>
          <a:r>
            <a:rPr lang="en-US" altLang="zh-CN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30</a:t>
          </a:r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分钟，冲净残留消毒剂</a:t>
          </a:r>
          <a:endParaRPr lang="en-US" sz="21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6BFAF5CF-7324-484F-914C-76B3A8887E55}" type="parTrans" cxnId="{2BC0BB56-BB5A-4D28-B233-E464DCDD6FF0}">
      <dgm:prSet/>
      <dgm:spPr/>
      <dgm:t>
        <a:bodyPr/>
        <a:lstStyle/>
        <a:p>
          <a:endParaRPr lang="en-US"/>
        </a:p>
      </dgm:t>
    </dgm:pt>
    <dgm:pt modelId="{B225BDFA-9752-48E1-A21C-42D8851F594B}" type="sibTrans" cxnId="{2BC0BB56-BB5A-4D28-B233-E464DCDD6FF0}">
      <dgm:prSet/>
      <dgm:spPr/>
      <dgm:t>
        <a:bodyPr/>
        <a:lstStyle/>
        <a:p>
          <a:endParaRPr lang="en-US"/>
        </a:p>
      </dgm:t>
    </dgm:pt>
    <dgm:pt modelId="{854FEA78-1858-4DBF-B39B-3A61782FDB2F}">
      <dgm:prSet phldrT="[Text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食品卫生</a:t>
          </a:r>
          <a:endParaRPr 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84522C4A-58AE-4E68-A8DE-02FCDD38649B}" type="parTrans" cxnId="{D04690BC-6B85-4558-97D2-05FC544B127E}">
      <dgm:prSet/>
      <dgm:spPr/>
      <dgm:t>
        <a:bodyPr/>
        <a:lstStyle/>
        <a:p>
          <a:endParaRPr lang="en-US"/>
        </a:p>
      </dgm:t>
    </dgm:pt>
    <dgm:pt modelId="{CACEE34B-6D2F-4696-A679-D58CC31F9E87}" type="sibTrans" cxnId="{D04690BC-6B85-4558-97D2-05FC544B127E}">
      <dgm:prSet/>
      <dgm:spPr/>
      <dgm:t>
        <a:bodyPr/>
        <a:lstStyle/>
        <a:p>
          <a:endParaRPr lang="en-US"/>
        </a:p>
      </dgm:t>
    </dgm:pt>
    <dgm:pt modelId="{E60AC025-D7EB-4174-BB6C-224004B8625F}">
      <dgm:prSet phldrT="[Text]" custT="1"/>
      <dgm:spPr/>
      <dgm:t>
        <a:bodyPr/>
        <a:lstStyle/>
        <a:p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严禁生食和熟食混</a:t>
          </a:r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用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A7E04A6E-8D5B-4D04-A98A-EE451DC38230}" type="parTrans" cxnId="{FA99CE17-65ED-491B-8BD4-8E494FF304FC}">
      <dgm:prSet/>
      <dgm:spPr/>
      <dgm:t>
        <a:bodyPr/>
        <a:lstStyle/>
        <a:p>
          <a:endParaRPr lang="en-US"/>
        </a:p>
      </dgm:t>
    </dgm:pt>
    <dgm:pt modelId="{95224F1D-8C68-488F-BBF1-E2592BF3AC76}" type="sibTrans" cxnId="{FA99CE17-65ED-491B-8BD4-8E494FF304FC}">
      <dgm:prSet/>
      <dgm:spPr/>
      <dgm:t>
        <a:bodyPr/>
        <a:lstStyle/>
        <a:p>
          <a:endParaRPr lang="en-US"/>
        </a:p>
      </dgm:t>
    </dgm:pt>
    <dgm:pt modelId="{5B71C4CC-6A9D-4C0F-A44C-D5376B99B383}">
      <dgm:prSet phldrT="[Text]" custT="1"/>
      <dgm:spPr/>
      <dgm:t>
        <a:bodyPr/>
        <a:lstStyle/>
        <a:p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避免肉类生</a:t>
          </a:r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食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71F729A9-2CDA-43AC-BFA7-A716BBC65F1E}" type="parTrans" cxnId="{60920DD8-2F58-454B-8668-7C263488C453}">
      <dgm:prSet/>
      <dgm:spPr/>
      <dgm:t>
        <a:bodyPr/>
        <a:lstStyle/>
        <a:p>
          <a:endParaRPr lang="en-US"/>
        </a:p>
      </dgm:t>
    </dgm:pt>
    <dgm:pt modelId="{45421685-AB20-422A-83B0-9DD97D640AED}" type="sibTrans" cxnId="{60920DD8-2F58-454B-8668-7C263488C453}">
      <dgm:prSet/>
      <dgm:spPr/>
      <dgm:t>
        <a:bodyPr/>
        <a:lstStyle/>
        <a:p>
          <a:endParaRPr lang="en-US"/>
        </a:p>
      </dgm:t>
    </dgm:pt>
    <dgm:pt modelId="{C3DD40F4-7093-49B5-9862-DBA517C7484A}">
      <dgm:prSet phldrT="[Text]" custT="1"/>
      <dgm:spPr/>
      <dgm:t>
        <a:bodyPr/>
        <a:lstStyle/>
        <a:p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一人一</a:t>
          </a:r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具一</a:t>
          </a:r>
          <a:r>
            <a:rPr lang="zh-CN" altLang="en-US" sz="21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用一消毒</a:t>
          </a:r>
          <a:endParaRPr lang="en-US" sz="21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DAAB1A26-02DC-495E-9B55-57826AADF2EC}" type="parTrans" cxnId="{DCADD66E-A140-46BB-9009-1F5B54B2B383}">
      <dgm:prSet/>
      <dgm:spPr/>
      <dgm:t>
        <a:bodyPr/>
        <a:lstStyle/>
        <a:p>
          <a:endParaRPr lang="en-US"/>
        </a:p>
      </dgm:t>
    </dgm:pt>
    <dgm:pt modelId="{DD9640BD-572F-451A-A042-82B8DA9B43E5}" type="sibTrans" cxnId="{DCADD66E-A140-46BB-9009-1F5B54B2B383}">
      <dgm:prSet/>
      <dgm:spPr/>
      <dgm:t>
        <a:bodyPr/>
        <a:lstStyle/>
        <a:p>
          <a:endParaRPr lang="en-US"/>
        </a:p>
      </dgm:t>
    </dgm:pt>
    <dgm:pt modelId="{EF88DA1E-CDB3-4BC1-A551-AF893CFCC8F2}" type="pres">
      <dgm:prSet presAssocID="{95C4641A-1010-4CB0-9568-4FA29CEB36D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F03A94-821B-4215-9EA9-C523633117F3}" type="pres">
      <dgm:prSet presAssocID="{E0683231-4EAB-49F4-A2A7-4685B4F8A167}" presName="composite" presStyleCnt="0"/>
      <dgm:spPr/>
    </dgm:pt>
    <dgm:pt modelId="{B52D475A-008D-406A-BF89-FD908CE6EAE5}" type="pres">
      <dgm:prSet presAssocID="{E0683231-4EAB-49F4-A2A7-4685B4F8A167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847FC-61A2-4B99-A178-5E30C6FDA1BF}" type="pres">
      <dgm:prSet presAssocID="{E0683231-4EAB-49F4-A2A7-4685B4F8A167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90FBE1-7D22-4BF5-9A09-B748E8E307A2}" type="pres">
      <dgm:prSet presAssocID="{211EDD32-287B-43FE-8043-0B1E64BCCB62}" presName="space" presStyleCnt="0"/>
      <dgm:spPr/>
    </dgm:pt>
    <dgm:pt modelId="{A830FC25-2C5F-4780-9092-FCEF8BD75C9C}" type="pres">
      <dgm:prSet presAssocID="{B2FACE0B-4F21-4C90-85E7-8D1C85DBCC0D}" presName="composite" presStyleCnt="0"/>
      <dgm:spPr/>
    </dgm:pt>
    <dgm:pt modelId="{59131CAC-9EDE-4712-A8DD-D36F80A44A4B}" type="pres">
      <dgm:prSet presAssocID="{B2FACE0B-4F21-4C90-85E7-8D1C85DBCC0D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4FC6D3-827A-458E-A5DD-E8390D656732}" type="pres">
      <dgm:prSet presAssocID="{B2FACE0B-4F21-4C90-85E7-8D1C85DBCC0D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C1607-B6E8-48BC-9023-505F77A57729}" type="pres">
      <dgm:prSet presAssocID="{4F1B9418-8589-4C02-A96A-16BE97D0E920}" presName="space" presStyleCnt="0"/>
      <dgm:spPr/>
    </dgm:pt>
    <dgm:pt modelId="{3BDA6369-2680-45B3-AEA6-32CFBB947559}" type="pres">
      <dgm:prSet presAssocID="{BF4393D2-6855-4A63-A64C-4F1BC2E78843}" presName="composite" presStyleCnt="0"/>
      <dgm:spPr/>
    </dgm:pt>
    <dgm:pt modelId="{31CE33C4-E6E1-453D-A845-6575F3E7FB9E}" type="pres">
      <dgm:prSet presAssocID="{BF4393D2-6855-4A63-A64C-4F1BC2E78843}" presName="parTx" presStyleLbl="alignNode1" presStyleIdx="2" presStyleCnt="4" custScaleX="1197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CB9C7-1B4A-4072-9716-9B2D97AD28D6}" type="pres">
      <dgm:prSet presAssocID="{BF4393D2-6855-4A63-A64C-4F1BC2E78843}" presName="desTx" presStyleLbl="alignAccFollowNode1" presStyleIdx="2" presStyleCnt="4" custScaleX="1197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35BA58-A430-4C84-9C82-274636FDDC8A}" type="pres">
      <dgm:prSet presAssocID="{DFA3C657-B66A-4E9F-91A2-4160FC4C0C57}" presName="space" presStyleCnt="0"/>
      <dgm:spPr/>
    </dgm:pt>
    <dgm:pt modelId="{71A73D38-A180-4CB6-99D4-60024050F910}" type="pres">
      <dgm:prSet presAssocID="{854FEA78-1858-4DBF-B39B-3A61782FDB2F}" presName="composite" presStyleCnt="0"/>
      <dgm:spPr/>
    </dgm:pt>
    <dgm:pt modelId="{F2D39D12-F2AC-4459-ABAA-3D36F8DEB4FB}" type="pres">
      <dgm:prSet presAssocID="{854FEA78-1858-4DBF-B39B-3A61782FDB2F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C16F5-9587-4E7F-B7C5-61423FE7EF5F}" type="pres">
      <dgm:prSet presAssocID="{854FEA78-1858-4DBF-B39B-3A61782FDB2F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1D4C85-6B9F-484B-B828-0F1C1C8A35F3}" type="presOf" srcId="{95C4641A-1010-4CB0-9568-4FA29CEB36D3}" destId="{EF88DA1E-CDB3-4BC1-A551-AF893CFCC8F2}" srcOrd="0" destOrd="0" presId="urn:microsoft.com/office/officeart/2005/8/layout/hList1"/>
    <dgm:cxn modelId="{60920DD8-2F58-454B-8668-7C263488C453}" srcId="{854FEA78-1858-4DBF-B39B-3A61782FDB2F}" destId="{5B71C4CC-6A9D-4C0F-A44C-D5376B99B383}" srcOrd="1" destOrd="0" parTransId="{71F729A9-2CDA-43AC-BFA7-A716BBC65F1E}" sibTransId="{45421685-AB20-422A-83B0-9DD97D640AED}"/>
    <dgm:cxn modelId="{1631CCE9-9F85-4495-9ABF-8D77D1A1403A}" srcId="{E0683231-4EAB-49F4-A2A7-4685B4F8A167}" destId="{A0B18EE0-5270-4F66-BFF0-0158C7C64C39}" srcOrd="2" destOrd="0" parTransId="{4DE9A669-5948-4767-9CB7-21189CB3FB21}" sibTransId="{21E75FE4-8E27-4F28-A518-5FD01BD69332}"/>
    <dgm:cxn modelId="{D04690BC-6B85-4558-97D2-05FC544B127E}" srcId="{95C4641A-1010-4CB0-9568-4FA29CEB36D3}" destId="{854FEA78-1858-4DBF-B39B-3A61782FDB2F}" srcOrd="3" destOrd="0" parTransId="{84522C4A-58AE-4E68-A8DE-02FCDD38649B}" sibTransId="{CACEE34B-6D2F-4696-A679-D58CC31F9E87}"/>
    <dgm:cxn modelId="{E1BBDE53-96FE-4BE4-B021-067D1DA6F932}" srcId="{B2FACE0B-4F21-4C90-85E7-8D1C85DBCC0D}" destId="{8DB5F79A-76A8-4523-A030-0285A9ACD258}" srcOrd="0" destOrd="0" parTransId="{A20F78B5-15C4-431C-ABCB-6388D04CEE51}" sibTransId="{549BE101-E3D7-4D3B-96A8-07B95ED2D2AC}"/>
    <dgm:cxn modelId="{B6F3BB9C-1197-4F32-A34D-DCE7D3D39E6A}" type="presOf" srcId="{B2FACE0B-4F21-4C90-85E7-8D1C85DBCC0D}" destId="{59131CAC-9EDE-4712-A8DD-D36F80A44A4B}" srcOrd="0" destOrd="0" presId="urn:microsoft.com/office/officeart/2005/8/layout/hList1"/>
    <dgm:cxn modelId="{F7B65F70-4BA6-461F-A1A4-C83A5C2B7DFD}" type="presOf" srcId="{5A73AA0A-353D-4873-84ED-A92697C9C6E3}" destId="{5FFCB9C7-1B4A-4072-9716-9B2D97AD28D6}" srcOrd="0" destOrd="1" presId="urn:microsoft.com/office/officeart/2005/8/layout/hList1"/>
    <dgm:cxn modelId="{E1F5D565-0F77-4154-B138-C49DEB6309C3}" type="presOf" srcId="{11AD19C3-2E44-47B3-AF0A-02602024C4E3}" destId="{5CF847FC-61A2-4B99-A178-5E30C6FDA1BF}" srcOrd="0" destOrd="1" presId="urn:microsoft.com/office/officeart/2005/8/layout/hList1"/>
    <dgm:cxn modelId="{9A84AB5F-08CD-4B5B-AC4A-C08998909FD6}" srcId="{95C4641A-1010-4CB0-9568-4FA29CEB36D3}" destId="{BF4393D2-6855-4A63-A64C-4F1BC2E78843}" srcOrd="2" destOrd="0" parTransId="{182AD26C-B8C3-4E56-B98E-8B470AD934BD}" sibTransId="{DFA3C657-B66A-4E9F-91A2-4160FC4C0C57}"/>
    <dgm:cxn modelId="{622A8A7C-4C22-4FF5-B52E-5246746AF41B}" srcId="{B2FACE0B-4F21-4C90-85E7-8D1C85DBCC0D}" destId="{22AFABE1-5C39-4810-97AF-34F99EBAC3C0}" srcOrd="1" destOrd="0" parTransId="{32F50304-BE12-4202-99A9-822470604220}" sibTransId="{7FA5AB33-E252-4881-934C-07A379530710}"/>
    <dgm:cxn modelId="{65681B77-D843-4F4D-8977-31C97AB4EF2B}" srcId="{BF4393D2-6855-4A63-A64C-4F1BC2E78843}" destId="{0ECBC44E-E607-4DDB-95FA-492BF6EAE9CC}" srcOrd="2" destOrd="0" parTransId="{3608CC12-A4E8-49AE-BC28-5A0E144258A3}" sibTransId="{91B3CCD9-E6D9-499E-A66C-E50C5E12F656}"/>
    <dgm:cxn modelId="{5C5E0CFE-911B-41BC-9CF4-14325B67695A}" type="presOf" srcId="{E0683231-4EAB-49F4-A2A7-4685B4F8A167}" destId="{B52D475A-008D-406A-BF89-FD908CE6EAE5}" srcOrd="0" destOrd="0" presId="urn:microsoft.com/office/officeart/2005/8/layout/hList1"/>
    <dgm:cxn modelId="{11B015A8-8057-41AD-973D-396DB86A8131}" type="presOf" srcId="{5B71C4CC-6A9D-4C0F-A44C-D5376B99B383}" destId="{FEBC16F5-9587-4E7F-B7C5-61423FE7EF5F}" srcOrd="0" destOrd="1" presId="urn:microsoft.com/office/officeart/2005/8/layout/hList1"/>
    <dgm:cxn modelId="{DCADD66E-A140-46BB-9009-1F5B54B2B383}" srcId="{BF4393D2-6855-4A63-A64C-4F1BC2E78843}" destId="{C3DD40F4-7093-49B5-9862-DBA517C7484A}" srcOrd="0" destOrd="0" parTransId="{DAAB1A26-02DC-495E-9B55-57826AADF2EC}" sibTransId="{DD9640BD-572F-451A-A042-82B8DA9B43E5}"/>
    <dgm:cxn modelId="{D58526B4-D876-4A42-962E-B3B9740C86AA}" type="presOf" srcId="{E60AC025-D7EB-4174-BB6C-224004B8625F}" destId="{FEBC16F5-9587-4E7F-B7C5-61423FE7EF5F}" srcOrd="0" destOrd="0" presId="urn:microsoft.com/office/officeart/2005/8/layout/hList1"/>
    <dgm:cxn modelId="{1EE1A8AE-AAFE-4459-BB71-A4370AE08F1F}" srcId="{BF4393D2-6855-4A63-A64C-4F1BC2E78843}" destId="{5A73AA0A-353D-4873-84ED-A92697C9C6E3}" srcOrd="1" destOrd="0" parTransId="{45D0B4BC-E2AE-4B0C-AC74-45A83465552C}" sibTransId="{51105A3C-ACCE-43FC-B009-F77F27ED72FF}"/>
    <dgm:cxn modelId="{4D3C2D5F-E9F0-4912-8E89-B9A8395AF968}" srcId="{95C4641A-1010-4CB0-9568-4FA29CEB36D3}" destId="{E0683231-4EAB-49F4-A2A7-4685B4F8A167}" srcOrd="0" destOrd="0" parTransId="{85D94D2F-D1D2-488E-96BA-DC19B3AD9B93}" sibTransId="{211EDD32-287B-43FE-8043-0B1E64BCCB62}"/>
    <dgm:cxn modelId="{8B2F7A58-5BE2-47E1-89CC-93AAB68688B4}" type="presOf" srcId="{555D64E2-BE2A-4AC4-B662-1653BC73801A}" destId="{5FFCB9C7-1B4A-4072-9716-9B2D97AD28D6}" srcOrd="0" destOrd="3" presId="urn:microsoft.com/office/officeart/2005/8/layout/hList1"/>
    <dgm:cxn modelId="{A966ADE1-9DA2-4E5D-86D1-08DBE2CD8E7D}" type="presOf" srcId="{FAD5BA76-55F7-43AB-9AAC-19DE3FD9F6A0}" destId="{5CF847FC-61A2-4B99-A178-5E30C6FDA1BF}" srcOrd="0" destOrd="0" presId="urn:microsoft.com/office/officeart/2005/8/layout/hList1"/>
    <dgm:cxn modelId="{1441AC8B-25A1-4E59-97D9-1139D4DB38EA}" type="presOf" srcId="{854FEA78-1858-4DBF-B39B-3A61782FDB2F}" destId="{F2D39D12-F2AC-4459-ABAA-3D36F8DEB4FB}" srcOrd="0" destOrd="0" presId="urn:microsoft.com/office/officeart/2005/8/layout/hList1"/>
    <dgm:cxn modelId="{C2428C8A-C8A0-493A-B1EB-D8C2B8A5AE1A}" type="presOf" srcId="{22AFABE1-5C39-4810-97AF-34F99EBAC3C0}" destId="{EA4FC6D3-827A-458E-A5DD-E8390D656732}" srcOrd="0" destOrd="1" presId="urn:microsoft.com/office/officeart/2005/8/layout/hList1"/>
    <dgm:cxn modelId="{67B1036B-1C4E-4822-A360-38986490E2D0}" srcId="{95C4641A-1010-4CB0-9568-4FA29CEB36D3}" destId="{B2FACE0B-4F21-4C90-85E7-8D1C85DBCC0D}" srcOrd="1" destOrd="0" parTransId="{EA022BF1-3273-4E23-9047-04E2552C78B9}" sibTransId="{4F1B9418-8589-4C02-A96A-16BE97D0E920}"/>
    <dgm:cxn modelId="{44C61B22-B3EC-449E-8383-CDA2D8A97338}" type="presOf" srcId="{A0B18EE0-5270-4F66-BFF0-0158C7C64C39}" destId="{5CF847FC-61A2-4B99-A178-5E30C6FDA1BF}" srcOrd="0" destOrd="2" presId="urn:microsoft.com/office/officeart/2005/8/layout/hList1"/>
    <dgm:cxn modelId="{DE2DC5ED-76DD-4F14-B02B-CB48FAC29436}" srcId="{E0683231-4EAB-49F4-A2A7-4685B4F8A167}" destId="{11AD19C3-2E44-47B3-AF0A-02602024C4E3}" srcOrd="1" destOrd="0" parTransId="{B7D13125-A9CC-4B45-8C2C-5DCCD9B75728}" sibTransId="{08BC13DD-615A-4224-8711-E44700882947}"/>
    <dgm:cxn modelId="{FA99CE17-65ED-491B-8BD4-8E494FF304FC}" srcId="{854FEA78-1858-4DBF-B39B-3A61782FDB2F}" destId="{E60AC025-D7EB-4174-BB6C-224004B8625F}" srcOrd="0" destOrd="0" parTransId="{A7E04A6E-8D5B-4D04-A98A-EE451DC38230}" sibTransId="{95224F1D-8C68-488F-BBF1-E2592BF3AC76}"/>
    <dgm:cxn modelId="{6E72C773-853B-4338-BF84-4CD06BD8B4DE}" srcId="{E0683231-4EAB-49F4-A2A7-4685B4F8A167}" destId="{FAD5BA76-55F7-43AB-9AAC-19DE3FD9F6A0}" srcOrd="0" destOrd="0" parTransId="{7F5BE58B-8140-4507-BA54-D7F13B5B5DB2}" sibTransId="{FF524A96-C941-4D0A-9FF9-CC94FF5477B3}"/>
    <dgm:cxn modelId="{CA50DD92-0FCB-41EF-B592-5F45365444F3}" type="presOf" srcId="{0ECBC44E-E607-4DDB-95FA-492BF6EAE9CC}" destId="{5FFCB9C7-1B4A-4072-9716-9B2D97AD28D6}" srcOrd="0" destOrd="2" presId="urn:microsoft.com/office/officeart/2005/8/layout/hList1"/>
    <dgm:cxn modelId="{A1AAB0A9-DCA2-438D-8851-C65A482D18E5}" type="presOf" srcId="{BF4393D2-6855-4A63-A64C-4F1BC2E78843}" destId="{31CE33C4-E6E1-453D-A845-6575F3E7FB9E}" srcOrd="0" destOrd="0" presId="urn:microsoft.com/office/officeart/2005/8/layout/hList1"/>
    <dgm:cxn modelId="{2BC0BB56-BB5A-4D28-B233-E464DCDD6FF0}" srcId="{BF4393D2-6855-4A63-A64C-4F1BC2E78843}" destId="{555D64E2-BE2A-4AC4-B662-1653BC73801A}" srcOrd="3" destOrd="0" parTransId="{6BFAF5CF-7324-484F-914C-76B3A8887E55}" sibTransId="{B225BDFA-9752-48E1-A21C-42D8851F594B}"/>
    <dgm:cxn modelId="{40ACED65-18D0-49E7-B344-4C45B47BCCC6}" type="presOf" srcId="{C3DD40F4-7093-49B5-9862-DBA517C7484A}" destId="{5FFCB9C7-1B4A-4072-9716-9B2D97AD28D6}" srcOrd="0" destOrd="0" presId="urn:microsoft.com/office/officeart/2005/8/layout/hList1"/>
    <dgm:cxn modelId="{854611CD-F473-4059-B03C-CF5E5D3C22AF}" type="presOf" srcId="{8DB5F79A-76A8-4523-A030-0285A9ACD258}" destId="{EA4FC6D3-827A-458E-A5DD-E8390D656732}" srcOrd="0" destOrd="0" presId="urn:microsoft.com/office/officeart/2005/8/layout/hList1"/>
    <dgm:cxn modelId="{984D19FC-D1D2-4032-8C57-54D0CE5B59BD}" type="presParOf" srcId="{EF88DA1E-CDB3-4BC1-A551-AF893CFCC8F2}" destId="{43F03A94-821B-4215-9EA9-C523633117F3}" srcOrd="0" destOrd="0" presId="urn:microsoft.com/office/officeart/2005/8/layout/hList1"/>
    <dgm:cxn modelId="{87A20FE5-A5DE-4396-AF55-F24705A65066}" type="presParOf" srcId="{43F03A94-821B-4215-9EA9-C523633117F3}" destId="{B52D475A-008D-406A-BF89-FD908CE6EAE5}" srcOrd="0" destOrd="0" presId="urn:microsoft.com/office/officeart/2005/8/layout/hList1"/>
    <dgm:cxn modelId="{75597871-B094-4454-8FAC-80329D9CB2A3}" type="presParOf" srcId="{43F03A94-821B-4215-9EA9-C523633117F3}" destId="{5CF847FC-61A2-4B99-A178-5E30C6FDA1BF}" srcOrd="1" destOrd="0" presId="urn:microsoft.com/office/officeart/2005/8/layout/hList1"/>
    <dgm:cxn modelId="{DB435921-82DE-4ECF-814D-6267528B81C3}" type="presParOf" srcId="{EF88DA1E-CDB3-4BC1-A551-AF893CFCC8F2}" destId="{7F90FBE1-7D22-4BF5-9A09-B748E8E307A2}" srcOrd="1" destOrd="0" presId="urn:microsoft.com/office/officeart/2005/8/layout/hList1"/>
    <dgm:cxn modelId="{516293ED-FEF6-4C25-AC5A-E9E70305A796}" type="presParOf" srcId="{EF88DA1E-CDB3-4BC1-A551-AF893CFCC8F2}" destId="{A830FC25-2C5F-4780-9092-FCEF8BD75C9C}" srcOrd="2" destOrd="0" presId="urn:microsoft.com/office/officeart/2005/8/layout/hList1"/>
    <dgm:cxn modelId="{1E817254-FC92-4AE0-B1D6-4776B218256A}" type="presParOf" srcId="{A830FC25-2C5F-4780-9092-FCEF8BD75C9C}" destId="{59131CAC-9EDE-4712-A8DD-D36F80A44A4B}" srcOrd="0" destOrd="0" presId="urn:microsoft.com/office/officeart/2005/8/layout/hList1"/>
    <dgm:cxn modelId="{5FCF54CC-39CF-4F1C-9BA6-D5EFC3C427D5}" type="presParOf" srcId="{A830FC25-2C5F-4780-9092-FCEF8BD75C9C}" destId="{EA4FC6D3-827A-458E-A5DD-E8390D656732}" srcOrd="1" destOrd="0" presId="urn:microsoft.com/office/officeart/2005/8/layout/hList1"/>
    <dgm:cxn modelId="{34A5BF39-2B98-4D0F-A080-511F8148559F}" type="presParOf" srcId="{EF88DA1E-CDB3-4BC1-A551-AF893CFCC8F2}" destId="{8BDC1607-B6E8-48BC-9023-505F77A57729}" srcOrd="3" destOrd="0" presId="urn:microsoft.com/office/officeart/2005/8/layout/hList1"/>
    <dgm:cxn modelId="{0A95FFDE-43A0-4D65-A585-464A1D4D4078}" type="presParOf" srcId="{EF88DA1E-CDB3-4BC1-A551-AF893CFCC8F2}" destId="{3BDA6369-2680-45B3-AEA6-32CFBB947559}" srcOrd="4" destOrd="0" presId="urn:microsoft.com/office/officeart/2005/8/layout/hList1"/>
    <dgm:cxn modelId="{78A5B1E5-9655-4ED5-9A54-6E2D0EF94F4F}" type="presParOf" srcId="{3BDA6369-2680-45B3-AEA6-32CFBB947559}" destId="{31CE33C4-E6E1-453D-A845-6575F3E7FB9E}" srcOrd="0" destOrd="0" presId="urn:microsoft.com/office/officeart/2005/8/layout/hList1"/>
    <dgm:cxn modelId="{905FBE93-EE38-45BE-95D3-F8BDB38FDF88}" type="presParOf" srcId="{3BDA6369-2680-45B3-AEA6-32CFBB947559}" destId="{5FFCB9C7-1B4A-4072-9716-9B2D97AD28D6}" srcOrd="1" destOrd="0" presId="urn:microsoft.com/office/officeart/2005/8/layout/hList1"/>
    <dgm:cxn modelId="{9D4F9A84-9C69-4EB7-BA6F-9D6000EFA0BB}" type="presParOf" srcId="{EF88DA1E-CDB3-4BC1-A551-AF893CFCC8F2}" destId="{3835BA58-A430-4C84-9C82-274636FDDC8A}" srcOrd="5" destOrd="0" presId="urn:microsoft.com/office/officeart/2005/8/layout/hList1"/>
    <dgm:cxn modelId="{E3FE2D26-5078-4011-926E-123C185986BA}" type="presParOf" srcId="{EF88DA1E-CDB3-4BC1-A551-AF893CFCC8F2}" destId="{71A73D38-A180-4CB6-99D4-60024050F910}" srcOrd="6" destOrd="0" presId="urn:microsoft.com/office/officeart/2005/8/layout/hList1"/>
    <dgm:cxn modelId="{59557644-EA93-48D9-8A7F-5A0EBD5E8F5C}" type="presParOf" srcId="{71A73D38-A180-4CB6-99D4-60024050F910}" destId="{F2D39D12-F2AC-4459-ABAA-3D36F8DEB4FB}" srcOrd="0" destOrd="0" presId="urn:microsoft.com/office/officeart/2005/8/layout/hList1"/>
    <dgm:cxn modelId="{70DE74E5-0A09-4F2F-BCF2-209E805BF6EA}" type="presParOf" srcId="{71A73D38-A180-4CB6-99D4-60024050F910}" destId="{FEBC16F5-9587-4E7F-B7C5-61423FE7EF5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783F359-4429-41C9-9EF6-34A2AFE982C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45AFFD-0730-4734-831A-F1EF98269E32}">
      <dgm:prSet phldrT="[Text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加强通风</a:t>
          </a:r>
          <a:endParaRPr 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30679819-0379-4B89-B65A-2EB4E0F9AE30}" type="parTrans" cxnId="{0776E887-5AB4-4FE0-951B-472DF7BC2EC8}">
      <dgm:prSet/>
      <dgm:spPr/>
      <dgm:t>
        <a:bodyPr/>
        <a:lstStyle/>
        <a:p>
          <a:endParaRPr lang="en-US"/>
        </a:p>
      </dgm:t>
    </dgm:pt>
    <dgm:pt modelId="{562A2749-0C3A-486D-9543-109DEBC4C436}" type="sibTrans" cxnId="{0776E887-5AB4-4FE0-951B-472DF7BC2EC8}">
      <dgm:prSet/>
      <dgm:spPr/>
      <dgm:t>
        <a:bodyPr/>
        <a:lstStyle/>
        <a:p>
          <a:endParaRPr lang="en-US"/>
        </a:p>
      </dgm:t>
    </dgm:pt>
    <dgm:pt modelId="{A58CF313-35EC-44AA-88C5-46DEAAAE63DA}">
      <dgm:prSet phldrT="[Text]" custT="1"/>
      <dgm:spPr/>
      <dgm:t>
        <a:bodyPr/>
        <a:lstStyle/>
        <a:p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监舍</a:t>
          </a:r>
          <a:r>
            <a:rPr lang="zh-CN" altLang="en-US" sz="2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开窗</a:t>
          </a:r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，并去掉塑料薄膜通风；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68B0D3A-4560-420D-871C-5324484338F9}" type="parTrans" cxnId="{E6E21865-D10D-4AF7-9D35-CB7C68D2C28F}">
      <dgm:prSet/>
      <dgm:spPr/>
      <dgm:t>
        <a:bodyPr/>
        <a:lstStyle/>
        <a:p>
          <a:endParaRPr lang="en-US"/>
        </a:p>
      </dgm:t>
    </dgm:pt>
    <dgm:pt modelId="{36C72C73-966B-4E5F-B05C-7D35494F0C50}" type="sibTrans" cxnId="{E6E21865-D10D-4AF7-9D35-CB7C68D2C28F}">
      <dgm:prSet/>
      <dgm:spPr/>
      <dgm:t>
        <a:bodyPr/>
        <a:lstStyle/>
        <a:p>
          <a:endParaRPr lang="en-US"/>
        </a:p>
      </dgm:t>
    </dgm:pt>
    <dgm:pt modelId="{90D22337-E071-47F9-BEC7-2A0EF63E311A}">
      <dgm:prSet phldrT="[Text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加强手卫生</a:t>
          </a:r>
          <a:endParaRPr 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145CED45-E6E9-4A47-9BE7-097C337D2083}" type="parTrans" cxnId="{4B6A0D49-3C0A-4C86-915E-BC595AD96F25}">
      <dgm:prSet/>
      <dgm:spPr/>
      <dgm:t>
        <a:bodyPr/>
        <a:lstStyle/>
        <a:p>
          <a:endParaRPr lang="en-US"/>
        </a:p>
      </dgm:t>
    </dgm:pt>
    <dgm:pt modelId="{017C17B1-8D62-4463-A709-D8716370BA7A}" type="sibTrans" cxnId="{4B6A0D49-3C0A-4C86-915E-BC595AD96F25}">
      <dgm:prSet/>
      <dgm:spPr/>
      <dgm:t>
        <a:bodyPr/>
        <a:lstStyle/>
        <a:p>
          <a:endParaRPr lang="en-US"/>
        </a:p>
      </dgm:t>
    </dgm:pt>
    <dgm:pt modelId="{0323FA29-712B-4242-954E-CDDCC58CD819}">
      <dgm:prSet phldrT="[Text]" custT="1"/>
      <dgm:spPr/>
      <dgm:t>
        <a:bodyPr/>
        <a:lstStyle/>
        <a:p>
          <a:r>
            <a:rPr lang="zh-CN" altLang="en-US" sz="2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勤洗手</a:t>
          </a:r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。在监区现有水龙头旁边配发肥皂或洗手液，增加洗手效果；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74E9600-22E8-40E1-A926-D4B966DA0252}" type="parTrans" cxnId="{7D931B66-8E25-4E3A-A6A4-7E99AA2838FB}">
      <dgm:prSet/>
      <dgm:spPr/>
      <dgm:t>
        <a:bodyPr/>
        <a:lstStyle/>
        <a:p>
          <a:endParaRPr lang="en-US"/>
        </a:p>
      </dgm:t>
    </dgm:pt>
    <dgm:pt modelId="{77520B25-79B9-491C-8298-F6B5BCEAF09C}" type="sibTrans" cxnId="{7D931B66-8E25-4E3A-A6A4-7E99AA2838FB}">
      <dgm:prSet/>
      <dgm:spPr/>
      <dgm:t>
        <a:bodyPr/>
        <a:lstStyle/>
        <a:p>
          <a:endParaRPr lang="en-US"/>
        </a:p>
      </dgm:t>
    </dgm:pt>
    <dgm:pt modelId="{B139E430-D30C-4F3B-863D-950AE7DCC067}">
      <dgm:prSet phldrT="[Text]" custT="1"/>
      <dgm:spPr/>
      <dgm:t>
        <a:bodyPr/>
        <a:lstStyle/>
        <a:p>
          <a:r>
            <a:rPr lang="zh-CN" altLang="en-US" sz="20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如果实在无法洗手，可用</a:t>
          </a:r>
          <a:r>
            <a:rPr lang="en-US" altLang="zh-CN" sz="2000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75%</a:t>
          </a:r>
          <a:r>
            <a:rPr lang="zh-CN" altLang="en-US" sz="2000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酒精</a:t>
          </a:r>
          <a:r>
            <a:rPr lang="zh-CN" altLang="en-US" sz="20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擦拭双手。</a:t>
          </a:r>
          <a:endParaRPr lang="en-US" sz="20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0FB67DE0-8F86-40BB-9427-7E18D0A2EC86}" type="parTrans" cxnId="{10C3FA31-C1AD-48B1-87A4-E2F9EA300897}">
      <dgm:prSet/>
      <dgm:spPr/>
      <dgm:t>
        <a:bodyPr/>
        <a:lstStyle/>
        <a:p>
          <a:endParaRPr lang="en-US"/>
        </a:p>
      </dgm:t>
    </dgm:pt>
    <dgm:pt modelId="{D26FD447-3652-49CE-B97C-1703651F4249}" type="sibTrans" cxnId="{10C3FA31-C1AD-48B1-87A4-E2F9EA300897}">
      <dgm:prSet/>
      <dgm:spPr/>
      <dgm:t>
        <a:bodyPr/>
        <a:lstStyle/>
        <a:p>
          <a:endParaRPr lang="en-US"/>
        </a:p>
      </dgm:t>
    </dgm:pt>
    <dgm:pt modelId="{8FC15F70-F47B-4F6D-B474-02F24B33EA12}">
      <dgm:prSet phldrT="[Text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加强消毒</a:t>
          </a:r>
          <a:endParaRPr 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A95C6856-937B-4379-8069-9AC3CFEC398E}" type="parTrans" cxnId="{7B708E19-8E9B-45B2-A44F-187E1D56E0A1}">
      <dgm:prSet/>
      <dgm:spPr/>
      <dgm:t>
        <a:bodyPr/>
        <a:lstStyle/>
        <a:p>
          <a:endParaRPr lang="en-US"/>
        </a:p>
      </dgm:t>
    </dgm:pt>
    <dgm:pt modelId="{E5B18C9A-9BC0-4E01-A2B8-D91C299CFDF2}" type="sibTrans" cxnId="{7B708E19-8E9B-45B2-A44F-187E1D56E0A1}">
      <dgm:prSet/>
      <dgm:spPr/>
      <dgm:t>
        <a:bodyPr/>
        <a:lstStyle/>
        <a:p>
          <a:endParaRPr lang="en-US"/>
        </a:p>
      </dgm:t>
    </dgm:pt>
    <dgm:pt modelId="{A44AB6E3-E23A-4560-933F-F6DC81ED083C}">
      <dgm:prSet phldrT="[Text]" custT="1"/>
      <dgm:spPr/>
      <dgm:t>
        <a:bodyPr/>
        <a:lstStyle/>
        <a:p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加强监狱的日常消毒；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BC45ECD-6845-4DC6-B257-E311122A1086}" type="parTrans" cxnId="{707BF584-22E7-43B8-B7C1-7DFBEF68B329}">
      <dgm:prSet/>
      <dgm:spPr/>
      <dgm:t>
        <a:bodyPr/>
        <a:lstStyle/>
        <a:p>
          <a:endParaRPr lang="en-US"/>
        </a:p>
      </dgm:t>
    </dgm:pt>
    <dgm:pt modelId="{249619DE-AA66-413D-BB01-5CAF099B1EBA}" type="sibTrans" cxnId="{707BF584-22E7-43B8-B7C1-7DFBEF68B329}">
      <dgm:prSet/>
      <dgm:spPr/>
      <dgm:t>
        <a:bodyPr/>
        <a:lstStyle/>
        <a:p>
          <a:endParaRPr lang="en-US"/>
        </a:p>
      </dgm:t>
    </dgm:pt>
    <dgm:pt modelId="{C4392B9C-99C3-4D92-BD77-DD988B86B047}">
      <dgm:prSet phldrT="[Text]" custT="1"/>
      <dgm:spPr/>
      <dgm:t>
        <a:bodyPr/>
        <a:lstStyle/>
        <a:p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对病人曾经居住过的场所进行终末消毒；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3CB6D33-2C71-41D2-A123-8473ACFF62A8}" type="parTrans" cxnId="{B090EA41-D5B3-4CEB-99A2-AB7033A82038}">
      <dgm:prSet/>
      <dgm:spPr/>
      <dgm:t>
        <a:bodyPr/>
        <a:lstStyle/>
        <a:p>
          <a:endParaRPr lang="en-US"/>
        </a:p>
      </dgm:t>
    </dgm:pt>
    <dgm:pt modelId="{9BFBC7F0-4CFD-4791-BAF9-C790DDF86F38}" type="sibTrans" cxnId="{B090EA41-D5B3-4CEB-99A2-AB7033A82038}">
      <dgm:prSet/>
      <dgm:spPr/>
      <dgm:t>
        <a:bodyPr/>
        <a:lstStyle/>
        <a:p>
          <a:endParaRPr lang="en-US"/>
        </a:p>
      </dgm:t>
    </dgm:pt>
    <dgm:pt modelId="{85E3987B-0404-4E77-A238-67DFBFCF3170}">
      <dgm:prSet phldrT="[Text]" custT="1"/>
      <dgm:spPr/>
      <dgm:t>
        <a:bodyPr/>
        <a:lstStyle/>
        <a:p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工区可采用电风扇</a:t>
          </a:r>
          <a:r>
            <a:rPr lang="zh-CN" altLang="en-US" sz="2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机械通风</a:t>
          </a:r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。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4266A7F8-1B0A-468E-BE72-827AB29D1110}" type="parTrans" cxnId="{5178A311-BC1B-44B8-B1FE-9FBEE21D7490}">
      <dgm:prSet/>
      <dgm:spPr/>
      <dgm:t>
        <a:bodyPr/>
        <a:lstStyle/>
        <a:p>
          <a:endParaRPr lang="en-US"/>
        </a:p>
      </dgm:t>
    </dgm:pt>
    <dgm:pt modelId="{800E226E-A6EA-47BF-B98D-621A4C4C0855}" type="sibTrans" cxnId="{5178A311-BC1B-44B8-B1FE-9FBEE21D7490}">
      <dgm:prSet/>
      <dgm:spPr/>
      <dgm:t>
        <a:bodyPr/>
        <a:lstStyle/>
        <a:p>
          <a:endParaRPr lang="en-US"/>
        </a:p>
      </dgm:t>
    </dgm:pt>
    <dgm:pt modelId="{F8A03D80-F8E1-4396-ADE3-BB1D6554706A}">
      <dgm:prSet phldrT="[Text]" custT="1"/>
      <dgm:spPr/>
      <dgm:t>
        <a:bodyPr/>
        <a:lstStyle/>
        <a:p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正确戴口罩；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9678D247-1B41-487C-8769-F1195DC644EA}" type="parTrans" cxnId="{EF09A751-D201-4AA2-98FF-E9622BDEC467}">
      <dgm:prSet/>
      <dgm:spPr/>
      <dgm:t>
        <a:bodyPr/>
        <a:lstStyle/>
        <a:p>
          <a:endParaRPr lang="en-US"/>
        </a:p>
      </dgm:t>
    </dgm:pt>
    <dgm:pt modelId="{A4D8ACBC-B71E-4B67-A145-17BD54C71053}" type="sibTrans" cxnId="{EF09A751-D201-4AA2-98FF-E9622BDEC467}">
      <dgm:prSet/>
      <dgm:spPr/>
      <dgm:t>
        <a:bodyPr/>
        <a:lstStyle/>
        <a:p>
          <a:endParaRPr lang="en-US"/>
        </a:p>
      </dgm:t>
    </dgm:pt>
    <dgm:pt modelId="{390FF3BE-53CF-4A24-BA9F-D2F52B92A582}">
      <dgm:prSet phldrT="[Text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减少人员接触</a:t>
          </a:r>
          <a:endParaRPr 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E9C53943-A545-43F9-AEDB-8B1B4941F373}" type="parTrans" cxnId="{24095CA4-4DA2-45D2-B840-6C43D51D353A}">
      <dgm:prSet/>
      <dgm:spPr/>
      <dgm:t>
        <a:bodyPr/>
        <a:lstStyle/>
        <a:p>
          <a:endParaRPr lang="en-US"/>
        </a:p>
      </dgm:t>
    </dgm:pt>
    <dgm:pt modelId="{B2CCFD83-EAEA-40A1-925A-ACFD7841A9D2}" type="sibTrans" cxnId="{24095CA4-4DA2-45D2-B840-6C43D51D353A}">
      <dgm:prSet/>
      <dgm:spPr/>
      <dgm:t>
        <a:bodyPr/>
        <a:lstStyle/>
        <a:p>
          <a:endParaRPr lang="en-US"/>
        </a:p>
      </dgm:t>
    </dgm:pt>
    <dgm:pt modelId="{123ECB83-9FC9-4CAB-8B25-1208553C2D2E}">
      <dgm:prSet phldrT="[Text]" custT="1"/>
      <dgm:spPr/>
      <dgm:t>
        <a:bodyPr/>
        <a:lstStyle/>
        <a:p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减少不必要的人员流动和接触。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19EAF7B-C660-4F23-A48A-89456CFF87E6}" type="parTrans" cxnId="{8E2CFE85-0827-4AB5-8CF1-42A2670A13A5}">
      <dgm:prSet/>
      <dgm:spPr/>
      <dgm:t>
        <a:bodyPr/>
        <a:lstStyle/>
        <a:p>
          <a:endParaRPr lang="en-US"/>
        </a:p>
      </dgm:t>
    </dgm:pt>
    <dgm:pt modelId="{28D384B1-DFBD-4CB0-8FBE-1B038DDF5D6C}" type="sibTrans" cxnId="{8E2CFE85-0827-4AB5-8CF1-42A2670A13A5}">
      <dgm:prSet/>
      <dgm:spPr/>
      <dgm:t>
        <a:bodyPr/>
        <a:lstStyle/>
        <a:p>
          <a:endParaRPr lang="en-US"/>
        </a:p>
      </dgm:t>
    </dgm:pt>
    <dgm:pt modelId="{269FFD2E-9A8D-4D8B-A238-8183ECFB5A91}">
      <dgm:prSet phldrT="[Text]" custT="1"/>
      <dgm:spPr/>
      <dgm:t>
        <a:bodyPr/>
        <a:lstStyle/>
        <a:p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由</a:t>
          </a:r>
          <a:r>
            <a:rPr lang="zh-CN" altLang="en-US" sz="2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专业人员</a:t>
          </a:r>
          <a:r>
            <a:rPr lang="zh-CN" altLang="en-US" sz="2000" dirty="0" smtClean="0">
              <a:latin typeface="楷体" panose="02010609060101010101" pitchFamily="49" charset="-122"/>
              <a:ea typeface="楷体" panose="02010609060101010101" pitchFamily="49" charset="-122"/>
            </a:rPr>
            <a:t>负责监狱终末消毒</a:t>
          </a:r>
          <a:endParaRPr lang="en-US" sz="20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94080337-17F5-49C7-BEB6-7D224E973502}" type="parTrans" cxnId="{29C664AC-7199-4563-89FA-D13AD76ECBCC}">
      <dgm:prSet/>
      <dgm:spPr/>
      <dgm:t>
        <a:bodyPr/>
        <a:lstStyle/>
        <a:p>
          <a:endParaRPr lang="en-US"/>
        </a:p>
      </dgm:t>
    </dgm:pt>
    <dgm:pt modelId="{28278869-68CF-4544-B87D-8A06DF2644CC}" type="sibTrans" cxnId="{29C664AC-7199-4563-89FA-D13AD76ECBCC}">
      <dgm:prSet/>
      <dgm:spPr/>
      <dgm:t>
        <a:bodyPr/>
        <a:lstStyle/>
        <a:p>
          <a:endParaRPr lang="en-US"/>
        </a:p>
      </dgm:t>
    </dgm:pt>
    <dgm:pt modelId="{39230FAB-8E6A-4774-AC37-AAD69A3AAD97}" type="pres">
      <dgm:prSet presAssocID="{5783F359-4429-41C9-9EF6-34A2AFE982C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DB3661-45C5-4C8B-9B8F-0D1383681177}" type="pres">
      <dgm:prSet presAssocID="{A545AFFD-0730-4734-831A-F1EF98269E32}" presName="linNode" presStyleCnt="0"/>
      <dgm:spPr/>
    </dgm:pt>
    <dgm:pt modelId="{3B1A824C-4BF1-41A2-B428-D29779CA2666}" type="pres">
      <dgm:prSet presAssocID="{A545AFFD-0730-4734-831A-F1EF98269E32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12A63-916B-4949-A150-643A7666CFDD}" type="pres">
      <dgm:prSet presAssocID="{A545AFFD-0730-4734-831A-F1EF98269E32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5CDD84-3522-4DE6-9E9C-5AFC9B1D212F}" type="pres">
      <dgm:prSet presAssocID="{562A2749-0C3A-486D-9543-109DEBC4C436}" presName="sp" presStyleCnt="0"/>
      <dgm:spPr/>
    </dgm:pt>
    <dgm:pt modelId="{E863D2F7-BEB5-45F0-9649-318F44EC8DC9}" type="pres">
      <dgm:prSet presAssocID="{90D22337-E071-47F9-BEC7-2A0EF63E311A}" presName="linNode" presStyleCnt="0"/>
      <dgm:spPr/>
    </dgm:pt>
    <dgm:pt modelId="{8C279ED4-1E5C-419B-AE06-415124BFBC8E}" type="pres">
      <dgm:prSet presAssocID="{90D22337-E071-47F9-BEC7-2A0EF63E311A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16CC5F-3A90-42D3-A8FC-F688AF349ABB}" type="pres">
      <dgm:prSet presAssocID="{90D22337-E071-47F9-BEC7-2A0EF63E311A}" presName="descendantText" presStyleLbl="alignAccFollowNode1" presStyleIdx="1" presStyleCnt="4" custScaleY="1134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20C48A-E0F9-40A0-837F-C99D239939FC}" type="pres">
      <dgm:prSet presAssocID="{017C17B1-8D62-4463-A709-D8716370BA7A}" presName="sp" presStyleCnt="0"/>
      <dgm:spPr/>
    </dgm:pt>
    <dgm:pt modelId="{DE7A4669-274A-4CF0-863B-3A8871EFB5E2}" type="pres">
      <dgm:prSet presAssocID="{8FC15F70-F47B-4F6D-B474-02F24B33EA12}" presName="linNode" presStyleCnt="0"/>
      <dgm:spPr/>
    </dgm:pt>
    <dgm:pt modelId="{E7E4BEB1-82C8-4F66-93D6-37D650D78467}" type="pres">
      <dgm:prSet presAssocID="{8FC15F70-F47B-4F6D-B474-02F24B33EA1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EC86B-F6DB-459A-A3BE-BF91BF6953C2}" type="pres">
      <dgm:prSet presAssocID="{8FC15F70-F47B-4F6D-B474-02F24B33EA12}" presName="descendantText" presStyleLbl="alignAccFollowNode1" presStyleIdx="2" presStyleCnt="4" custScaleY="1214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D155A-C503-449D-AB2D-32E0CBDDD228}" type="pres">
      <dgm:prSet presAssocID="{E5B18C9A-9BC0-4E01-A2B8-D91C299CFDF2}" presName="sp" presStyleCnt="0"/>
      <dgm:spPr/>
    </dgm:pt>
    <dgm:pt modelId="{CC9BD2B9-6266-4191-878D-F4740E64B8CA}" type="pres">
      <dgm:prSet presAssocID="{390FF3BE-53CF-4A24-BA9F-D2F52B92A582}" presName="linNode" presStyleCnt="0"/>
      <dgm:spPr/>
    </dgm:pt>
    <dgm:pt modelId="{BE0916FB-30CC-4922-B216-4F1CD5EB0791}" type="pres">
      <dgm:prSet presAssocID="{390FF3BE-53CF-4A24-BA9F-D2F52B92A582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BE633-8ECB-4CD7-9C96-3D5AFD0FCF6B}" type="pres">
      <dgm:prSet presAssocID="{390FF3BE-53CF-4A24-BA9F-D2F52B92A582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CD10F0-B2BE-43A7-BF4A-F66338A7BD03}" type="presOf" srcId="{A58CF313-35EC-44AA-88C5-46DEAAAE63DA}" destId="{4E512A63-916B-4949-A150-643A7666CFDD}" srcOrd="0" destOrd="0" presId="urn:microsoft.com/office/officeart/2005/8/layout/vList5"/>
    <dgm:cxn modelId="{24095CA4-4DA2-45D2-B840-6C43D51D353A}" srcId="{5783F359-4429-41C9-9EF6-34A2AFE982C8}" destId="{390FF3BE-53CF-4A24-BA9F-D2F52B92A582}" srcOrd="3" destOrd="0" parTransId="{E9C53943-A545-43F9-AEDB-8B1B4941F373}" sibTransId="{B2CCFD83-EAEA-40A1-925A-ACFD7841A9D2}"/>
    <dgm:cxn modelId="{5B1C26B4-322F-48E9-90C2-F51E94248AD9}" type="presOf" srcId="{F8A03D80-F8E1-4396-ADE3-BB1D6554706A}" destId="{823BE633-8ECB-4CD7-9C96-3D5AFD0FCF6B}" srcOrd="0" destOrd="0" presId="urn:microsoft.com/office/officeart/2005/8/layout/vList5"/>
    <dgm:cxn modelId="{EB7635A6-447A-4A15-B76F-DA05B83A0C1F}" type="presOf" srcId="{123ECB83-9FC9-4CAB-8B25-1208553C2D2E}" destId="{823BE633-8ECB-4CD7-9C96-3D5AFD0FCF6B}" srcOrd="0" destOrd="1" presId="urn:microsoft.com/office/officeart/2005/8/layout/vList5"/>
    <dgm:cxn modelId="{13EF9551-8C02-4308-BB2C-470FA2523FA1}" type="presOf" srcId="{A545AFFD-0730-4734-831A-F1EF98269E32}" destId="{3B1A824C-4BF1-41A2-B428-D29779CA2666}" srcOrd="0" destOrd="0" presId="urn:microsoft.com/office/officeart/2005/8/layout/vList5"/>
    <dgm:cxn modelId="{0DF94646-99C8-4506-BE8F-0CC1ECE7E05B}" type="presOf" srcId="{A44AB6E3-E23A-4560-933F-F6DC81ED083C}" destId="{786EC86B-F6DB-459A-A3BE-BF91BF6953C2}" srcOrd="0" destOrd="0" presId="urn:microsoft.com/office/officeart/2005/8/layout/vList5"/>
    <dgm:cxn modelId="{0776E887-5AB4-4FE0-951B-472DF7BC2EC8}" srcId="{5783F359-4429-41C9-9EF6-34A2AFE982C8}" destId="{A545AFFD-0730-4734-831A-F1EF98269E32}" srcOrd="0" destOrd="0" parTransId="{30679819-0379-4B89-B65A-2EB4E0F9AE30}" sibTransId="{562A2749-0C3A-486D-9543-109DEBC4C436}"/>
    <dgm:cxn modelId="{707BF584-22E7-43B8-B7C1-7DFBEF68B329}" srcId="{8FC15F70-F47B-4F6D-B474-02F24B33EA12}" destId="{A44AB6E3-E23A-4560-933F-F6DC81ED083C}" srcOrd="0" destOrd="0" parTransId="{CBC45ECD-6845-4DC6-B257-E311122A1086}" sibTransId="{249619DE-AA66-413D-BB01-5CAF099B1EBA}"/>
    <dgm:cxn modelId="{A9F70F69-96BB-4C8B-AFAB-FEA5F287B09A}" type="presOf" srcId="{390FF3BE-53CF-4A24-BA9F-D2F52B92A582}" destId="{BE0916FB-30CC-4922-B216-4F1CD5EB0791}" srcOrd="0" destOrd="0" presId="urn:microsoft.com/office/officeart/2005/8/layout/vList5"/>
    <dgm:cxn modelId="{10C3FA31-C1AD-48B1-87A4-E2F9EA300897}" srcId="{90D22337-E071-47F9-BEC7-2A0EF63E311A}" destId="{B139E430-D30C-4F3B-863D-950AE7DCC067}" srcOrd="1" destOrd="0" parTransId="{0FB67DE0-8F86-40BB-9427-7E18D0A2EC86}" sibTransId="{D26FD447-3652-49CE-B97C-1703651F4249}"/>
    <dgm:cxn modelId="{0E0CE2D6-5888-47FC-B6F4-7EBCF0C7F73A}" type="presOf" srcId="{85E3987B-0404-4E77-A238-67DFBFCF3170}" destId="{4E512A63-916B-4949-A150-643A7666CFDD}" srcOrd="0" destOrd="1" presId="urn:microsoft.com/office/officeart/2005/8/layout/vList5"/>
    <dgm:cxn modelId="{8E2CFE85-0827-4AB5-8CF1-42A2670A13A5}" srcId="{390FF3BE-53CF-4A24-BA9F-D2F52B92A582}" destId="{123ECB83-9FC9-4CAB-8B25-1208553C2D2E}" srcOrd="1" destOrd="0" parTransId="{019EAF7B-C660-4F23-A48A-89456CFF87E6}" sibTransId="{28D384B1-DFBD-4CB0-8FBE-1B038DDF5D6C}"/>
    <dgm:cxn modelId="{A3C5A1C9-C028-4B99-97C1-2729DC1FA603}" type="presOf" srcId="{C4392B9C-99C3-4D92-BD77-DD988B86B047}" destId="{786EC86B-F6DB-459A-A3BE-BF91BF6953C2}" srcOrd="0" destOrd="1" presId="urn:microsoft.com/office/officeart/2005/8/layout/vList5"/>
    <dgm:cxn modelId="{EF09A751-D201-4AA2-98FF-E9622BDEC467}" srcId="{390FF3BE-53CF-4A24-BA9F-D2F52B92A582}" destId="{F8A03D80-F8E1-4396-ADE3-BB1D6554706A}" srcOrd="0" destOrd="0" parTransId="{9678D247-1B41-487C-8769-F1195DC644EA}" sibTransId="{A4D8ACBC-B71E-4B67-A145-17BD54C71053}"/>
    <dgm:cxn modelId="{4B6A0D49-3C0A-4C86-915E-BC595AD96F25}" srcId="{5783F359-4429-41C9-9EF6-34A2AFE982C8}" destId="{90D22337-E071-47F9-BEC7-2A0EF63E311A}" srcOrd="1" destOrd="0" parTransId="{145CED45-E6E9-4A47-9BE7-097C337D2083}" sibTransId="{017C17B1-8D62-4463-A709-D8716370BA7A}"/>
    <dgm:cxn modelId="{E6E21865-D10D-4AF7-9D35-CB7C68D2C28F}" srcId="{A545AFFD-0730-4734-831A-F1EF98269E32}" destId="{A58CF313-35EC-44AA-88C5-46DEAAAE63DA}" srcOrd="0" destOrd="0" parTransId="{F68B0D3A-4560-420D-871C-5324484338F9}" sibTransId="{36C72C73-966B-4E5F-B05C-7D35494F0C50}"/>
    <dgm:cxn modelId="{7D931B66-8E25-4E3A-A6A4-7E99AA2838FB}" srcId="{90D22337-E071-47F9-BEC7-2A0EF63E311A}" destId="{0323FA29-712B-4242-954E-CDDCC58CD819}" srcOrd="0" destOrd="0" parTransId="{174E9600-22E8-40E1-A926-D4B966DA0252}" sibTransId="{77520B25-79B9-491C-8298-F6B5BCEAF09C}"/>
    <dgm:cxn modelId="{897B5B86-1EEA-4C75-BEAA-74E5641C4813}" type="presOf" srcId="{90D22337-E071-47F9-BEC7-2A0EF63E311A}" destId="{8C279ED4-1E5C-419B-AE06-415124BFBC8E}" srcOrd="0" destOrd="0" presId="urn:microsoft.com/office/officeart/2005/8/layout/vList5"/>
    <dgm:cxn modelId="{7B708E19-8E9B-45B2-A44F-187E1D56E0A1}" srcId="{5783F359-4429-41C9-9EF6-34A2AFE982C8}" destId="{8FC15F70-F47B-4F6D-B474-02F24B33EA12}" srcOrd="2" destOrd="0" parTransId="{A95C6856-937B-4379-8069-9AC3CFEC398E}" sibTransId="{E5B18C9A-9BC0-4E01-A2B8-D91C299CFDF2}"/>
    <dgm:cxn modelId="{B090EA41-D5B3-4CEB-99A2-AB7033A82038}" srcId="{8FC15F70-F47B-4F6D-B474-02F24B33EA12}" destId="{C4392B9C-99C3-4D92-BD77-DD988B86B047}" srcOrd="1" destOrd="0" parTransId="{03CB6D33-2C71-41D2-A123-8473ACFF62A8}" sibTransId="{9BFBC7F0-4CFD-4791-BAF9-C790DDF86F38}"/>
    <dgm:cxn modelId="{6B5EF93F-270F-476F-B680-9889D723A4D0}" type="presOf" srcId="{0323FA29-712B-4242-954E-CDDCC58CD819}" destId="{6616CC5F-3A90-42D3-A8FC-F688AF349ABB}" srcOrd="0" destOrd="0" presId="urn:microsoft.com/office/officeart/2005/8/layout/vList5"/>
    <dgm:cxn modelId="{A4A14C17-775B-41EE-9A85-27F2F3ACEBC7}" type="presOf" srcId="{5783F359-4429-41C9-9EF6-34A2AFE982C8}" destId="{39230FAB-8E6A-4774-AC37-AAD69A3AAD97}" srcOrd="0" destOrd="0" presId="urn:microsoft.com/office/officeart/2005/8/layout/vList5"/>
    <dgm:cxn modelId="{3551BAF5-2D68-4725-901C-FA5627574C72}" type="presOf" srcId="{B139E430-D30C-4F3B-863D-950AE7DCC067}" destId="{6616CC5F-3A90-42D3-A8FC-F688AF349ABB}" srcOrd="0" destOrd="1" presId="urn:microsoft.com/office/officeart/2005/8/layout/vList5"/>
    <dgm:cxn modelId="{A909DD76-52A8-4781-B6F7-79FA0D0C566B}" type="presOf" srcId="{269FFD2E-9A8D-4D8B-A238-8183ECFB5A91}" destId="{786EC86B-F6DB-459A-A3BE-BF91BF6953C2}" srcOrd="0" destOrd="2" presId="urn:microsoft.com/office/officeart/2005/8/layout/vList5"/>
    <dgm:cxn modelId="{5178A311-BC1B-44B8-B1FE-9FBEE21D7490}" srcId="{A545AFFD-0730-4734-831A-F1EF98269E32}" destId="{85E3987B-0404-4E77-A238-67DFBFCF3170}" srcOrd="1" destOrd="0" parTransId="{4266A7F8-1B0A-468E-BE72-827AB29D1110}" sibTransId="{800E226E-A6EA-47BF-B98D-621A4C4C0855}"/>
    <dgm:cxn modelId="{29C664AC-7199-4563-89FA-D13AD76ECBCC}" srcId="{8FC15F70-F47B-4F6D-B474-02F24B33EA12}" destId="{269FFD2E-9A8D-4D8B-A238-8183ECFB5A91}" srcOrd="2" destOrd="0" parTransId="{94080337-17F5-49C7-BEB6-7D224E973502}" sibTransId="{28278869-68CF-4544-B87D-8A06DF2644CC}"/>
    <dgm:cxn modelId="{BEB3AB61-EC59-4D00-A9ED-4DFB8751E321}" type="presOf" srcId="{8FC15F70-F47B-4F6D-B474-02F24B33EA12}" destId="{E7E4BEB1-82C8-4F66-93D6-37D650D78467}" srcOrd="0" destOrd="0" presId="urn:microsoft.com/office/officeart/2005/8/layout/vList5"/>
    <dgm:cxn modelId="{6FD711B6-7767-4117-B26B-2EE0ABA19B58}" type="presParOf" srcId="{39230FAB-8E6A-4774-AC37-AAD69A3AAD97}" destId="{88DB3661-45C5-4C8B-9B8F-0D1383681177}" srcOrd="0" destOrd="0" presId="urn:microsoft.com/office/officeart/2005/8/layout/vList5"/>
    <dgm:cxn modelId="{D50F5ADC-FFF8-4E08-8397-5E1AD6903A3D}" type="presParOf" srcId="{88DB3661-45C5-4C8B-9B8F-0D1383681177}" destId="{3B1A824C-4BF1-41A2-B428-D29779CA2666}" srcOrd="0" destOrd="0" presId="urn:microsoft.com/office/officeart/2005/8/layout/vList5"/>
    <dgm:cxn modelId="{6C646925-242B-4E02-B5E5-15702D99CADF}" type="presParOf" srcId="{88DB3661-45C5-4C8B-9B8F-0D1383681177}" destId="{4E512A63-916B-4949-A150-643A7666CFDD}" srcOrd="1" destOrd="0" presId="urn:microsoft.com/office/officeart/2005/8/layout/vList5"/>
    <dgm:cxn modelId="{B4018106-73FA-4078-8155-446711B70CBE}" type="presParOf" srcId="{39230FAB-8E6A-4774-AC37-AAD69A3AAD97}" destId="{BA5CDD84-3522-4DE6-9E9C-5AFC9B1D212F}" srcOrd="1" destOrd="0" presId="urn:microsoft.com/office/officeart/2005/8/layout/vList5"/>
    <dgm:cxn modelId="{5D8A9A2B-18D1-454A-909F-3A87DB585D3B}" type="presParOf" srcId="{39230FAB-8E6A-4774-AC37-AAD69A3AAD97}" destId="{E863D2F7-BEB5-45F0-9649-318F44EC8DC9}" srcOrd="2" destOrd="0" presId="urn:microsoft.com/office/officeart/2005/8/layout/vList5"/>
    <dgm:cxn modelId="{CDDE1F85-B89B-497F-8B04-8C63D1375149}" type="presParOf" srcId="{E863D2F7-BEB5-45F0-9649-318F44EC8DC9}" destId="{8C279ED4-1E5C-419B-AE06-415124BFBC8E}" srcOrd="0" destOrd="0" presId="urn:microsoft.com/office/officeart/2005/8/layout/vList5"/>
    <dgm:cxn modelId="{396A6F78-2601-4A24-ADB7-850E3E937FA4}" type="presParOf" srcId="{E863D2F7-BEB5-45F0-9649-318F44EC8DC9}" destId="{6616CC5F-3A90-42D3-A8FC-F688AF349ABB}" srcOrd="1" destOrd="0" presId="urn:microsoft.com/office/officeart/2005/8/layout/vList5"/>
    <dgm:cxn modelId="{1C0B55CC-6A6F-43C6-A81F-9B30D0F4D147}" type="presParOf" srcId="{39230FAB-8E6A-4774-AC37-AAD69A3AAD97}" destId="{7C20C48A-E0F9-40A0-837F-C99D239939FC}" srcOrd="3" destOrd="0" presId="urn:microsoft.com/office/officeart/2005/8/layout/vList5"/>
    <dgm:cxn modelId="{EEA08737-AADB-4F4D-AB06-6A35011CE88C}" type="presParOf" srcId="{39230FAB-8E6A-4774-AC37-AAD69A3AAD97}" destId="{DE7A4669-274A-4CF0-863B-3A8871EFB5E2}" srcOrd="4" destOrd="0" presId="urn:microsoft.com/office/officeart/2005/8/layout/vList5"/>
    <dgm:cxn modelId="{A385B14F-9E24-49D6-ABD9-3807764346B5}" type="presParOf" srcId="{DE7A4669-274A-4CF0-863B-3A8871EFB5E2}" destId="{E7E4BEB1-82C8-4F66-93D6-37D650D78467}" srcOrd="0" destOrd="0" presId="urn:microsoft.com/office/officeart/2005/8/layout/vList5"/>
    <dgm:cxn modelId="{6C46906F-72D7-400D-AE01-ED2D5CC1F0E7}" type="presParOf" srcId="{DE7A4669-274A-4CF0-863B-3A8871EFB5E2}" destId="{786EC86B-F6DB-459A-A3BE-BF91BF6953C2}" srcOrd="1" destOrd="0" presId="urn:microsoft.com/office/officeart/2005/8/layout/vList5"/>
    <dgm:cxn modelId="{521E4FF1-0B23-423E-8209-CAC64D8E7278}" type="presParOf" srcId="{39230FAB-8E6A-4774-AC37-AAD69A3AAD97}" destId="{CE6D155A-C503-449D-AB2D-32E0CBDDD228}" srcOrd="5" destOrd="0" presId="urn:microsoft.com/office/officeart/2005/8/layout/vList5"/>
    <dgm:cxn modelId="{DDC82426-AB01-4329-923C-9337EE0AD2B2}" type="presParOf" srcId="{39230FAB-8E6A-4774-AC37-AAD69A3AAD97}" destId="{CC9BD2B9-6266-4191-878D-F4740E64B8CA}" srcOrd="6" destOrd="0" presId="urn:microsoft.com/office/officeart/2005/8/layout/vList5"/>
    <dgm:cxn modelId="{A6245D43-EE30-44F6-82CA-D096A2A5E74C}" type="presParOf" srcId="{CC9BD2B9-6266-4191-878D-F4740E64B8CA}" destId="{BE0916FB-30CC-4922-B216-4F1CD5EB0791}" srcOrd="0" destOrd="0" presId="urn:microsoft.com/office/officeart/2005/8/layout/vList5"/>
    <dgm:cxn modelId="{8964803C-D6A0-4CED-8B3C-B44B496FB949}" type="presParOf" srcId="{CC9BD2B9-6266-4191-878D-F4740E64B8CA}" destId="{823BE633-8ECB-4CD7-9C96-3D5AFD0FCF6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C398BA2-8C60-4C6D-9003-E31181639788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1B705-8E75-4CA6-B8EE-DE021003210E}">
      <dgm:prSet phldrT="[Text]" custT="1"/>
      <dgm:spPr/>
      <dgm:t>
        <a:bodyPr/>
        <a:lstStyle/>
        <a:p>
          <a:r>
            <a:rPr lang="zh-CN" altLang="en-US" sz="2400" dirty="0" smtClean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rPr>
            <a:t>症状</a:t>
          </a:r>
          <a:endParaRPr lang="en-US" altLang="zh-CN" sz="2400" dirty="0" smtClean="0">
            <a:solidFill>
              <a:schemeClr val="tx1"/>
            </a:solidFill>
            <a:latin typeface="Times New Roman" panose="02020603050405020304" pitchFamily="18" charset="0"/>
            <a:ea typeface="黑体" panose="02010609060101010101" pitchFamily="49" charset="-122"/>
            <a:cs typeface="Times New Roman" panose="02020603050405020304" pitchFamily="18" charset="0"/>
          </a:endParaRPr>
        </a:p>
        <a:p>
          <a:r>
            <a:rPr lang="zh-CN" altLang="en-US" sz="2400" dirty="0" smtClean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rPr>
            <a:t>筛查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ea typeface="黑体" panose="02010609060101010101" pitchFamily="49" charset="-122"/>
            <a:cs typeface="Times New Roman" panose="02020603050405020304" pitchFamily="18" charset="0"/>
          </a:endParaRPr>
        </a:p>
      </dgm:t>
    </dgm:pt>
    <dgm:pt modelId="{2A95510E-F3D9-4026-B224-0850F1EE66AA}" type="parTrans" cxnId="{3A21D790-EA27-4F4F-855A-F2DECDCDDFC8}">
      <dgm:prSet/>
      <dgm:spPr/>
      <dgm:t>
        <a:bodyPr/>
        <a:lstStyle/>
        <a:p>
          <a:endParaRPr lang="en-US"/>
        </a:p>
      </dgm:t>
    </dgm:pt>
    <dgm:pt modelId="{1D447567-8A47-4182-8413-1453D5CCB8EF}" type="sibTrans" cxnId="{3A21D790-EA27-4F4F-855A-F2DECDCDDFC8}">
      <dgm:prSet/>
      <dgm:spPr/>
      <dgm:t>
        <a:bodyPr/>
        <a:lstStyle/>
        <a:p>
          <a:endParaRPr lang="en-US"/>
        </a:p>
      </dgm:t>
    </dgm:pt>
    <dgm:pt modelId="{BCD97B72-9D30-4134-91B0-F282521EFEB8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zh-CN" sz="2400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接触确诊病例</a:t>
          </a:r>
          <a:r>
            <a:rPr lang="zh-CN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的干警和服刑人员</a:t>
          </a:r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；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3B0486F3-2F87-4551-98A3-584D1FFB4918}" type="parTrans" cxnId="{84562B1D-70FB-4322-8977-E6FAFCA60A3A}">
      <dgm:prSet/>
      <dgm:spPr/>
      <dgm:t>
        <a:bodyPr/>
        <a:lstStyle/>
        <a:p>
          <a:endParaRPr lang="en-US"/>
        </a:p>
      </dgm:t>
    </dgm:pt>
    <dgm:pt modelId="{6AA94857-5CE7-4A8B-A433-ED707CE24267}" type="sibTrans" cxnId="{84562B1D-70FB-4322-8977-E6FAFCA60A3A}">
      <dgm:prSet/>
      <dgm:spPr/>
      <dgm:t>
        <a:bodyPr/>
        <a:lstStyle/>
        <a:p>
          <a:endParaRPr lang="en-US"/>
        </a:p>
      </dgm:t>
    </dgm:pt>
    <dgm:pt modelId="{E277F121-306B-45A4-BBCC-A3287ABBBF83}">
      <dgm:prSet phldrT="[Text]" custT="1"/>
      <dgm:spPr/>
      <dgm:t>
        <a:bodyPr/>
        <a:lstStyle/>
        <a:p>
          <a:r>
            <a:rPr lang="en-US" altLang="zh-CN" sz="2400" dirty="0" smtClean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rPr>
            <a:t>CT</a:t>
          </a:r>
          <a:r>
            <a:rPr lang="zh-CN" altLang="en-US" sz="2400" dirty="0" smtClean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rPr>
            <a:t>筛查和病原学监测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ea typeface="黑体" panose="02010609060101010101" pitchFamily="49" charset="-122"/>
            <a:cs typeface="Times New Roman" panose="02020603050405020304" pitchFamily="18" charset="0"/>
          </a:endParaRPr>
        </a:p>
      </dgm:t>
    </dgm:pt>
    <dgm:pt modelId="{0502DF18-62D5-47E4-A57D-DF0D9BA42284}" type="parTrans" cxnId="{EB5574A1-473D-49AC-AB7B-E800ECADB00F}">
      <dgm:prSet/>
      <dgm:spPr/>
      <dgm:t>
        <a:bodyPr/>
        <a:lstStyle/>
        <a:p>
          <a:endParaRPr lang="en-US"/>
        </a:p>
      </dgm:t>
    </dgm:pt>
    <dgm:pt modelId="{B5FE18B1-9164-4914-812D-1A37645C0AC7}" type="sibTrans" cxnId="{EB5574A1-473D-49AC-AB7B-E800ECADB00F}">
      <dgm:prSet/>
      <dgm:spPr/>
      <dgm:t>
        <a:bodyPr/>
        <a:lstStyle/>
        <a:p>
          <a:endParaRPr lang="en-US"/>
        </a:p>
      </dgm:t>
    </dgm:pt>
    <dgm:pt modelId="{7EC1D61F-82EF-41BE-B73B-69B18935A035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zh-CN" altLang="en-US" sz="2400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异常症状</a:t>
          </a:r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的干警和服刑人员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48D92AD6-A403-4A2B-A328-10CC7E2C8A5A}" type="parTrans" cxnId="{142148E9-8E1B-4A09-8F5E-0F1609281BD6}">
      <dgm:prSet/>
      <dgm:spPr/>
      <dgm:t>
        <a:bodyPr/>
        <a:lstStyle/>
        <a:p>
          <a:endParaRPr lang="en-US"/>
        </a:p>
      </dgm:t>
    </dgm:pt>
    <dgm:pt modelId="{7516CAB6-F5AD-4838-A0F7-0D645ACB2E0B}" type="sibTrans" cxnId="{142148E9-8E1B-4A09-8F5E-0F1609281BD6}">
      <dgm:prSet/>
      <dgm:spPr/>
      <dgm:t>
        <a:bodyPr/>
        <a:lstStyle/>
        <a:p>
          <a:endParaRPr lang="en-US"/>
        </a:p>
      </dgm:t>
    </dgm:pt>
    <dgm:pt modelId="{A6F63B64-1453-45FE-90BA-24A90E2BFCA0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zh-CN" alt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有肺部磨玻璃样变化或斑片样变化的，进行临床诊断和实验室病原学诊断。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C35618B6-4D09-4320-BA9F-F8B3214BBA6D}" type="parTrans" cxnId="{A0233427-5456-4004-A2E9-7017A21A746A}">
      <dgm:prSet/>
      <dgm:spPr/>
      <dgm:t>
        <a:bodyPr/>
        <a:lstStyle/>
        <a:p>
          <a:endParaRPr lang="en-US"/>
        </a:p>
      </dgm:t>
    </dgm:pt>
    <dgm:pt modelId="{5B6C6E4D-97BC-4E45-ABEB-CA1046B368C5}" type="sibTrans" cxnId="{A0233427-5456-4004-A2E9-7017A21A746A}">
      <dgm:prSet/>
      <dgm:spPr/>
      <dgm:t>
        <a:bodyPr/>
        <a:lstStyle/>
        <a:p>
          <a:endParaRPr lang="en-US"/>
        </a:p>
      </dgm:t>
    </dgm:pt>
    <dgm:pt modelId="{8EC1180D-FCED-47EE-9061-B4050BD02F18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zh-CN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有发热（腋下体温高于</a:t>
          </a:r>
          <a:r>
            <a:rPr lang="en-US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37.3</a:t>
          </a:r>
          <a:r>
            <a:rPr lang="zh-CN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℃）、咳嗽、气促等症状之一者，登记异常症状者名单。</a:t>
          </a:r>
          <a:endParaRPr lang="en-US" sz="24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ECEE99DE-0783-4FBA-ACA1-FA1ED8A28F31}" type="parTrans" cxnId="{814F7238-429D-4D42-AD0A-6529981AC706}">
      <dgm:prSet/>
      <dgm:spPr/>
      <dgm:t>
        <a:bodyPr/>
        <a:lstStyle/>
        <a:p>
          <a:endParaRPr lang="en-US"/>
        </a:p>
      </dgm:t>
    </dgm:pt>
    <dgm:pt modelId="{5BCCD4EC-0BC4-4AF3-8820-8CCD7DFA9A8D}" type="sibTrans" cxnId="{814F7238-429D-4D42-AD0A-6529981AC706}">
      <dgm:prSet/>
      <dgm:spPr/>
      <dgm:t>
        <a:bodyPr/>
        <a:lstStyle/>
        <a:p>
          <a:endParaRPr lang="en-US"/>
        </a:p>
      </dgm:t>
    </dgm:pt>
    <dgm:pt modelId="{B7E20BBB-03E7-4741-8325-AE5B2619BA17}" type="pres">
      <dgm:prSet presAssocID="{9C398BA2-8C60-4C6D-9003-E31181639788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B34B855-70F1-47B6-B8E5-E5D64CFA9962}" type="pres">
      <dgm:prSet presAssocID="{CC51B705-8E75-4CA6-B8EE-DE021003210E}" presName="posSpace" presStyleCnt="0"/>
      <dgm:spPr/>
    </dgm:pt>
    <dgm:pt modelId="{C1A443D8-2096-46B7-890C-1FF3D4F40D0A}" type="pres">
      <dgm:prSet presAssocID="{CC51B705-8E75-4CA6-B8EE-DE021003210E}" presName="vertFlow" presStyleCnt="0"/>
      <dgm:spPr/>
    </dgm:pt>
    <dgm:pt modelId="{470FAC83-9CA4-4A4C-95C7-902440FF1195}" type="pres">
      <dgm:prSet presAssocID="{CC51B705-8E75-4CA6-B8EE-DE021003210E}" presName="topSpace" presStyleCnt="0"/>
      <dgm:spPr/>
    </dgm:pt>
    <dgm:pt modelId="{404C6159-0695-4E6A-B183-82C9311DF5B3}" type="pres">
      <dgm:prSet presAssocID="{CC51B705-8E75-4CA6-B8EE-DE021003210E}" presName="firstComp" presStyleCnt="0"/>
      <dgm:spPr/>
    </dgm:pt>
    <dgm:pt modelId="{70FC8CE1-C135-4562-83FF-FE98FDD26B25}" type="pres">
      <dgm:prSet presAssocID="{CC51B705-8E75-4CA6-B8EE-DE021003210E}" presName="firstChild" presStyleLbl="bgAccFollowNode1" presStyleIdx="0" presStyleCnt="4" custScaleX="150639" custScaleY="81662" custLinFactNeighborX="2164" custLinFactNeighborY="164"/>
      <dgm:spPr/>
      <dgm:t>
        <a:bodyPr/>
        <a:lstStyle/>
        <a:p>
          <a:endParaRPr lang="en-US"/>
        </a:p>
      </dgm:t>
    </dgm:pt>
    <dgm:pt modelId="{2D6D5F17-1D49-47E8-9BB0-8E0CBA208DC1}" type="pres">
      <dgm:prSet presAssocID="{CC51B705-8E75-4CA6-B8EE-DE021003210E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E2C5CC-E942-4D29-A0CF-6525A3865B8B}" type="pres">
      <dgm:prSet presAssocID="{8EC1180D-FCED-47EE-9061-B4050BD02F18}" presName="comp" presStyleCnt="0"/>
      <dgm:spPr/>
    </dgm:pt>
    <dgm:pt modelId="{44C90D4B-6626-4B0B-BEAF-41494CDAC8C2}" type="pres">
      <dgm:prSet presAssocID="{8EC1180D-FCED-47EE-9061-B4050BD02F18}" presName="child" presStyleLbl="bgAccFollowNode1" presStyleIdx="1" presStyleCnt="4" custScaleX="150639" custScaleY="156225" custLinFactNeighborX="2164" custLinFactNeighborY="164"/>
      <dgm:spPr/>
      <dgm:t>
        <a:bodyPr/>
        <a:lstStyle/>
        <a:p>
          <a:endParaRPr lang="en-US"/>
        </a:p>
      </dgm:t>
    </dgm:pt>
    <dgm:pt modelId="{66EBE77D-1E70-44D5-BC62-97030BE87FDC}" type="pres">
      <dgm:prSet presAssocID="{8EC1180D-FCED-47EE-9061-B4050BD02F18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C3170A-62BD-446B-92EF-B91C9BB92FA9}" type="pres">
      <dgm:prSet presAssocID="{CC51B705-8E75-4CA6-B8EE-DE021003210E}" presName="negSpace" presStyleCnt="0"/>
      <dgm:spPr/>
    </dgm:pt>
    <dgm:pt modelId="{3E7DD80D-27C3-4997-9EA4-D79976D642B7}" type="pres">
      <dgm:prSet presAssocID="{CC51B705-8E75-4CA6-B8EE-DE021003210E}" presName="circle" presStyleLbl="node1" presStyleIdx="0" presStyleCnt="2" custScaleX="111757" custScaleY="111757" custLinFactX="-13705" custLinFactNeighborX="-100000" custLinFactNeighborY="815"/>
      <dgm:spPr/>
      <dgm:t>
        <a:bodyPr/>
        <a:lstStyle/>
        <a:p>
          <a:endParaRPr lang="en-US"/>
        </a:p>
      </dgm:t>
    </dgm:pt>
    <dgm:pt modelId="{68AFD374-61F1-4B77-90C2-69BE8EE5A0C4}" type="pres">
      <dgm:prSet presAssocID="{1D447567-8A47-4182-8413-1453D5CCB8EF}" presName="transSpace" presStyleCnt="0"/>
      <dgm:spPr/>
    </dgm:pt>
    <dgm:pt modelId="{D5E10531-EB9C-4D93-A41C-80C07BF07887}" type="pres">
      <dgm:prSet presAssocID="{E277F121-306B-45A4-BBCC-A3287ABBBF83}" presName="posSpace" presStyleCnt="0"/>
      <dgm:spPr/>
    </dgm:pt>
    <dgm:pt modelId="{07B40434-CFDE-4975-BDB2-9B56A178E62A}" type="pres">
      <dgm:prSet presAssocID="{E277F121-306B-45A4-BBCC-A3287ABBBF83}" presName="vertFlow" presStyleCnt="0"/>
      <dgm:spPr/>
    </dgm:pt>
    <dgm:pt modelId="{6C0FE156-20B5-4621-9340-22B28FBC3927}" type="pres">
      <dgm:prSet presAssocID="{E277F121-306B-45A4-BBCC-A3287ABBBF83}" presName="topSpace" presStyleCnt="0"/>
      <dgm:spPr/>
    </dgm:pt>
    <dgm:pt modelId="{8D44031D-A751-4C66-92D7-798357E9339B}" type="pres">
      <dgm:prSet presAssocID="{E277F121-306B-45A4-BBCC-A3287ABBBF83}" presName="firstComp" presStyleCnt="0"/>
      <dgm:spPr/>
    </dgm:pt>
    <dgm:pt modelId="{209A21F9-410D-4179-A63C-B4EEB1C32508}" type="pres">
      <dgm:prSet presAssocID="{E277F121-306B-45A4-BBCC-A3287ABBBF83}" presName="firstChild" presStyleLbl="bgAccFollowNode1" presStyleIdx="2" presStyleCnt="4" custScaleX="150707" custScaleY="84977" custLinFactNeighborX="-20479" custLinFactNeighborY="-3141"/>
      <dgm:spPr/>
      <dgm:t>
        <a:bodyPr/>
        <a:lstStyle/>
        <a:p>
          <a:endParaRPr lang="en-US"/>
        </a:p>
      </dgm:t>
    </dgm:pt>
    <dgm:pt modelId="{B75E700E-DEF8-4FDC-9F84-48683CA83E67}" type="pres">
      <dgm:prSet presAssocID="{E277F121-306B-45A4-BBCC-A3287ABBBF83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9AC769-86B7-48D9-825E-F6FBF5D6963C}" type="pres">
      <dgm:prSet presAssocID="{A6F63B64-1453-45FE-90BA-24A90E2BFCA0}" presName="comp" presStyleCnt="0"/>
      <dgm:spPr/>
    </dgm:pt>
    <dgm:pt modelId="{CAB28F7D-2D08-4786-B470-D31C890485B5}" type="pres">
      <dgm:prSet presAssocID="{A6F63B64-1453-45FE-90BA-24A90E2BFCA0}" presName="child" presStyleLbl="bgAccFollowNode1" presStyleIdx="3" presStyleCnt="4" custScaleX="150707" custScaleY="155888" custLinFactNeighborX="-20479" custLinFactNeighborY="-3141"/>
      <dgm:spPr/>
      <dgm:t>
        <a:bodyPr/>
        <a:lstStyle/>
        <a:p>
          <a:endParaRPr lang="en-US"/>
        </a:p>
      </dgm:t>
    </dgm:pt>
    <dgm:pt modelId="{3CE67EA6-AA0B-47B3-873C-01D2E0DA19FB}" type="pres">
      <dgm:prSet presAssocID="{A6F63B64-1453-45FE-90BA-24A90E2BFCA0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FF5C4-9556-49B6-9553-EA7C49988348}" type="pres">
      <dgm:prSet presAssocID="{E277F121-306B-45A4-BBCC-A3287ABBBF83}" presName="negSpace" presStyleCnt="0"/>
      <dgm:spPr/>
    </dgm:pt>
    <dgm:pt modelId="{621ABDAD-5E94-4B2B-A6E2-19B28F93B39B}" type="pres">
      <dgm:prSet presAssocID="{E277F121-306B-45A4-BBCC-A3287ABBBF83}" presName="circle" presStyleLbl="node1" presStyleIdx="1" presStyleCnt="2" custScaleX="113369" custScaleY="113369" custLinFactNeighborX="-94957" custLinFactNeighborY="-4075"/>
      <dgm:spPr/>
      <dgm:t>
        <a:bodyPr/>
        <a:lstStyle/>
        <a:p>
          <a:endParaRPr lang="en-US"/>
        </a:p>
      </dgm:t>
    </dgm:pt>
  </dgm:ptLst>
  <dgm:cxnLst>
    <dgm:cxn modelId="{7CB65301-9B23-4608-92FD-B0F9F08B48A7}" type="presOf" srcId="{7EC1D61F-82EF-41BE-B73B-69B18935A035}" destId="{209A21F9-410D-4179-A63C-B4EEB1C32508}" srcOrd="0" destOrd="0" presId="urn:microsoft.com/office/officeart/2005/8/layout/hList9"/>
    <dgm:cxn modelId="{84562B1D-70FB-4322-8977-E6FAFCA60A3A}" srcId="{CC51B705-8E75-4CA6-B8EE-DE021003210E}" destId="{BCD97B72-9D30-4134-91B0-F282521EFEB8}" srcOrd="0" destOrd="0" parTransId="{3B0486F3-2F87-4551-98A3-584D1FFB4918}" sibTransId="{6AA94857-5CE7-4A8B-A433-ED707CE24267}"/>
    <dgm:cxn modelId="{24F2B9AC-9E05-473E-AB95-DC3F0C6CB392}" type="presOf" srcId="{9C398BA2-8C60-4C6D-9003-E31181639788}" destId="{B7E20BBB-03E7-4741-8325-AE5B2619BA17}" srcOrd="0" destOrd="0" presId="urn:microsoft.com/office/officeart/2005/8/layout/hList9"/>
    <dgm:cxn modelId="{40E3BA9E-EAD4-49F2-90F9-51E363E74E7E}" type="presOf" srcId="{7EC1D61F-82EF-41BE-B73B-69B18935A035}" destId="{B75E700E-DEF8-4FDC-9F84-48683CA83E67}" srcOrd="1" destOrd="0" presId="urn:microsoft.com/office/officeart/2005/8/layout/hList9"/>
    <dgm:cxn modelId="{511720CD-091A-4D09-99AB-F8051FADB67A}" type="presOf" srcId="{BCD97B72-9D30-4134-91B0-F282521EFEB8}" destId="{2D6D5F17-1D49-47E8-9BB0-8E0CBA208DC1}" srcOrd="1" destOrd="0" presId="urn:microsoft.com/office/officeart/2005/8/layout/hList9"/>
    <dgm:cxn modelId="{613F3225-B68A-4E8D-92C4-195F4DB62686}" type="presOf" srcId="{E277F121-306B-45A4-BBCC-A3287ABBBF83}" destId="{621ABDAD-5E94-4B2B-A6E2-19B28F93B39B}" srcOrd="0" destOrd="0" presId="urn:microsoft.com/office/officeart/2005/8/layout/hList9"/>
    <dgm:cxn modelId="{814F7238-429D-4D42-AD0A-6529981AC706}" srcId="{CC51B705-8E75-4CA6-B8EE-DE021003210E}" destId="{8EC1180D-FCED-47EE-9061-B4050BD02F18}" srcOrd="1" destOrd="0" parTransId="{ECEE99DE-0783-4FBA-ACA1-FA1ED8A28F31}" sibTransId="{5BCCD4EC-0BC4-4AF3-8820-8CCD7DFA9A8D}"/>
    <dgm:cxn modelId="{142148E9-8E1B-4A09-8F5E-0F1609281BD6}" srcId="{E277F121-306B-45A4-BBCC-A3287ABBBF83}" destId="{7EC1D61F-82EF-41BE-B73B-69B18935A035}" srcOrd="0" destOrd="0" parTransId="{48D92AD6-A403-4A2B-A328-10CC7E2C8A5A}" sibTransId="{7516CAB6-F5AD-4838-A0F7-0D645ACB2E0B}"/>
    <dgm:cxn modelId="{2431CF34-EAA2-4C80-AE97-594575C8A077}" type="presOf" srcId="{8EC1180D-FCED-47EE-9061-B4050BD02F18}" destId="{66EBE77D-1E70-44D5-BC62-97030BE87FDC}" srcOrd="1" destOrd="0" presId="urn:microsoft.com/office/officeart/2005/8/layout/hList9"/>
    <dgm:cxn modelId="{1EB04424-3047-43BE-A3BF-264B4D5E5AEB}" type="presOf" srcId="{CC51B705-8E75-4CA6-B8EE-DE021003210E}" destId="{3E7DD80D-27C3-4997-9EA4-D79976D642B7}" srcOrd="0" destOrd="0" presId="urn:microsoft.com/office/officeart/2005/8/layout/hList9"/>
    <dgm:cxn modelId="{E3193BB3-444D-49D0-B524-D0CB134F5C0C}" type="presOf" srcId="{BCD97B72-9D30-4134-91B0-F282521EFEB8}" destId="{70FC8CE1-C135-4562-83FF-FE98FDD26B25}" srcOrd="0" destOrd="0" presId="urn:microsoft.com/office/officeart/2005/8/layout/hList9"/>
    <dgm:cxn modelId="{EB5574A1-473D-49AC-AB7B-E800ECADB00F}" srcId="{9C398BA2-8C60-4C6D-9003-E31181639788}" destId="{E277F121-306B-45A4-BBCC-A3287ABBBF83}" srcOrd="1" destOrd="0" parTransId="{0502DF18-62D5-47E4-A57D-DF0D9BA42284}" sibTransId="{B5FE18B1-9164-4914-812D-1A37645C0AC7}"/>
    <dgm:cxn modelId="{8DC88D77-EE65-4ECD-A59E-7760E7FB7292}" type="presOf" srcId="{A6F63B64-1453-45FE-90BA-24A90E2BFCA0}" destId="{CAB28F7D-2D08-4786-B470-D31C890485B5}" srcOrd="0" destOrd="0" presId="urn:microsoft.com/office/officeart/2005/8/layout/hList9"/>
    <dgm:cxn modelId="{DD87198F-DD43-4906-B2D2-4817B3ED0B96}" type="presOf" srcId="{8EC1180D-FCED-47EE-9061-B4050BD02F18}" destId="{44C90D4B-6626-4B0B-BEAF-41494CDAC8C2}" srcOrd="0" destOrd="0" presId="urn:microsoft.com/office/officeart/2005/8/layout/hList9"/>
    <dgm:cxn modelId="{3A21D790-EA27-4F4F-855A-F2DECDCDDFC8}" srcId="{9C398BA2-8C60-4C6D-9003-E31181639788}" destId="{CC51B705-8E75-4CA6-B8EE-DE021003210E}" srcOrd="0" destOrd="0" parTransId="{2A95510E-F3D9-4026-B224-0850F1EE66AA}" sibTransId="{1D447567-8A47-4182-8413-1453D5CCB8EF}"/>
    <dgm:cxn modelId="{D3615D3B-A0CC-484A-AD21-E30CE4C0082B}" type="presOf" srcId="{A6F63B64-1453-45FE-90BA-24A90E2BFCA0}" destId="{3CE67EA6-AA0B-47B3-873C-01D2E0DA19FB}" srcOrd="1" destOrd="0" presId="urn:microsoft.com/office/officeart/2005/8/layout/hList9"/>
    <dgm:cxn modelId="{A0233427-5456-4004-A2E9-7017A21A746A}" srcId="{E277F121-306B-45A4-BBCC-A3287ABBBF83}" destId="{A6F63B64-1453-45FE-90BA-24A90E2BFCA0}" srcOrd="1" destOrd="0" parTransId="{C35618B6-4D09-4320-BA9F-F8B3214BBA6D}" sibTransId="{5B6C6E4D-97BC-4E45-ABEB-CA1046B368C5}"/>
    <dgm:cxn modelId="{7D2D515B-DE97-4D4D-9647-0A3DF4C2E547}" type="presParOf" srcId="{B7E20BBB-03E7-4741-8325-AE5B2619BA17}" destId="{AB34B855-70F1-47B6-B8E5-E5D64CFA9962}" srcOrd="0" destOrd="0" presId="urn:microsoft.com/office/officeart/2005/8/layout/hList9"/>
    <dgm:cxn modelId="{39EAA7C3-A004-41A7-A14F-D6D2BD90B2C7}" type="presParOf" srcId="{B7E20BBB-03E7-4741-8325-AE5B2619BA17}" destId="{C1A443D8-2096-46B7-890C-1FF3D4F40D0A}" srcOrd="1" destOrd="0" presId="urn:microsoft.com/office/officeart/2005/8/layout/hList9"/>
    <dgm:cxn modelId="{F9844036-A6C1-4F7A-9064-E37B468C7A5D}" type="presParOf" srcId="{C1A443D8-2096-46B7-890C-1FF3D4F40D0A}" destId="{470FAC83-9CA4-4A4C-95C7-902440FF1195}" srcOrd="0" destOrd="0" presId="urn:microsoft.com/office/officeart/2005/8/layout/hList9"/>
    <dgm:cxn modelId="{B0AB4092-7143-4597-B032-34E417AB6B95}" type="presParOf" srcId="{C1A443D8-2096-46B7-890C-1FF3D4F40D0A}" destId="{404C6159-0695-4E6A-B183-82C9311DF5B3}" srcOrd="1" destOrd="0" presId="urn:microsoft.com/office/officeart/2005/8/layout/hList9"/>
    <dgm:cxn modelId="{7083F6B9-4F87-4EDA-81BB-4C9EAD7273A0}" type="presParOf" srcId="{404C6159-0695-4E6A-B183-82C9311DF5B3}" destId="{70FC8CE1-C135-4562-83FF-FE98FDD26B25}" srcOrd="0" destOrd="0" presId="urn:microsoft.com/office/officeart/2005/8/layout/hList9"/>
    <dgm:cxn modelId="{6CA7EA57-212D-4B76-A781-7205F0CB7932}" type="presParOf" srcId="{404C6159-0695-4E6A-B183-82C9311DF5B3}" destId="{2D6D5F17-1D49-47E8-9BB0-8E0CBA208DC1}" srcOrd="1" destOrd="0" presId="urn:microsoft.com/office/officeart/2005/8/layout/hList9"/>
    <dgm:cxn modelId="{7B15D1A2-A2B6-4D1E-966F-D4DD147401CC}" type="presParOf" srcId="{C1A443D8-2096-46B7-890C-1FF3D4F40D0A}" destId="{8FE2C5CC-E942-4D29-A0CF-6525A3865B8B}" srcOrd="2" destOrd="0" presId="urn:microsoft.com/office/officeart/2005/8/layout/hList9"/>
    <dgm:cxn modelId="{DF66ED2A-637B-4EC7-84D7-766B9FF98D39}" type="presParOf" srcId="{8FE2C5CC-E942-4D29-A0CF-6525A3865B8B}" destId="{44C90D4B-6626-4B0B-BEAF-41494CDAC8C2}" srcOrd="0" destOrd="0" presId="urn:microsoft.com/office/officeart/2005/8/layout/hList9"/>
    <dgm:cxn modelId="{58ABE08E-5862-4627-94C4-E8281A486388}" type="presParOf" srcId="{8FE2C5CC-E942-4D29-A0CF-6525A3865B8B}" destId="{66EBE77D-1E70-44D5-BC62-97030BE87FDC}" srcOrd="1" destOrd="0" presId="urn:microsoft.com/office/officeart/2005/8/layout/hList9"/>
    <dgm:cxn modelId="{0077741B-65F1-4708-944B-A20059FD1D93}" type="presParOf" srcId="{B7E20BBB-03E7-4741-8325-AE5B2619BA17}" destId="{F2C3170A-62BD-446B-92EF-B91C9BB92FA9}" srcOrd="2" destOrd="0" presId="urn:microsoft.com/office/officeart/2005/8/layout/hList9"/>
    <dgm:cxn modelId="{B32026E2-E93A-4CF7-A2EE-C5B5016C5A46}" type="presParOf" srcId="{B7E20BBB-03E7-4741-8325-AE5B2619BA17}" destId="{3E7DD80D-27C3-4997-9EA4-D79976D642B7}" srcOrd="3" destOrd="0" presId="urn:microsoft.com/office/officeart/2005/8/layout/hList9"/>
    <dgm:cxn modelId="{2A9DA36C-D522-4E90-B2D9-0EF21A30343E}" type="presParOf" srcId="{B7E20BBB-03E7-4741-8325-AE5B2619BA17}" destId="{68AFD374-61F1-4B77-90C2-69BE8EE5A0C4}" srcOrd="4" destOrd="0" presId="urn:microsoft.com/office/officeart/2005/8/layout/hList9"/>
    <dgm:cxn modelId="{03973438-9E23-4B10-AEAE-BA405BD77A41}" type="presParOf" srcId="{B7E20BBB-03E7-4741-8325-AE5B2619BA17}" destId="{D5E10531-EB9C-4D93-A41C-80C07BF07887}" srcOrd="5" destOrd="0" presId="urn:microsoft.com/office/officeart/2005/8/layout/hList9"/>
    <dgm:cxn modelId="{80FA2319-AA1C-4B53-B64E-61E7E35514BD}" type="presParOf" srcId="{B7E20BBB-03E7-4741-8325-AE5B2619BA17}" destId="{07B40434-CFDE-4975-BDB2-9B56A178E62A}" srcOrd="6" destOrd="0" presId="urn:microsoft.com/office/officeart/2005/8/layout/hList9"/>
    <dgm:cxn modelId="{A6A79CD5-3BA5-417C-996C-49C7D65FC41C}" type="presParOf" srcId="{07B40434-CFDE-4975-BDB2-9B56A178E62A}" destId="{6C0FE156-20B5-4621-9340-22B28FBC3927}" srcOrd="0" destOrd="0" presId="urn:microsoft.com/office/officeart/2005/8/layout/hList9"/>
    <dgm:cxn modelId="{C5DF3291-E466-4C25-A40B-691A39C5E26B}" type="presParOf" srcId="{07B40434-CFDE-4975-BDB2-9B56A178E62A}" destId="{8D44031D-A751-4C66-92D7-798357E9339B}" srcOrd="1" destOrd="0" presId="urn:microsoft.com/office/officeart/2005/8/layout/hList9"/>
    <dgm:cxn modelId="{2F61E994-903B-498C-BD73-6799C6D732AF}" type="presParOf" srcId="{8D44031D-A751-4C66-92D7-798357E9339B}" destId="{209A21F9-410D-4179-A63C-B4EEB1C32508}" srcOrd="0" destOrd="0" presId="urn:microsoft.com/office/officeart/2005/8/layout/hList9"/>
    <dgm:cxn modelId="{82CACE85-91FC-4AFA-84B9-618E6319F49B}" type="presParOf" srcId="{8D44031D-A751-4C66-92D7-798357E9339B}" destId="{B75E700E-DEF8-4FDC-9F84-48683CA83E67}" srcOrd="1" destOrd="0" presId="urn:microsoft.com/office/officeart/2005/8/layout/hList9"/>
    <dgm:cxn modelId="{FB51390C-5CD8-4878-BB21-FDED8AD23EE0}" type="presParOf" srcId="{07B40434-CFDE-4975-BDB2-9B56A178E62A}" destId="{4C9AC769-86B7-48D9-825E-F6FBF5D6963C}" srcOrd="2" destOrd="0" presId="urn:microsoft.com/office/officeart/2005/8/layout/hList9"/>
    <dgm:cxn modelId="{48739841-C838-4D95-92AB-5464A0EC5732}" type="presParOf" srcId="{4C9AC769-86B7-48D9-825E-F6FBF5D6963C}" destId="{CAB28F7D-2D08-4786-B470-D31C890485B5}" srcOrd="0" destOrd="0" presId="urn:microsoft.com/office/officeart/2005/8/layout/hList9"/>
    <dgm:cxn modelId="{E0E95B28-81B1-4885-A72C-7327D904A0AE}" type="presParOf" srcId="{4C9AC769-86B7-48D9-825E-F6FBF5D6963C}" destId="{3CE67EA6-AA0B-47B3-873C-01D2E0DA19FB}" srcOrd="1" destOrd="0" presId="urn:microsoft.com/office/officeart/2005/8/layout/hList9"/>
    <dgm:cxn modelId="{96A8A27D-D281-467F-98A2-7FD5B8B261BD}" type="presParOf" srcId="{B7E20BBB-03E7-4741-8325-AE5B2619BA17}" destId="{CC3FF5C4-9556-49B6-9553-EA7C49988348}" srcOrd="7" destOrd="0" presId="urn:microsoft.com/office/officeart/2005/8/layout/hList9"/>
    <dgm:cxn modelId="{A6A90BCC-BE7E-42FE-858B-DBB08EE3F4DF}" type="presParOf" srcId="{B7E20BBB-03E7-4741-8325-AE5B2619BA17}" destId="{621ABDAD-5E94-4B2B-A6E2-19B28F93B39B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783F359-4429-41C9-9EF6-34A2AFE982C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45AFFD-0730-4734-831A-F1EF98269E32}">
      <dgm:prSet phldrT="[Text]" custT="1"/>
      <dgm:spPr/>
      <dgm:t>
        <a:bodyPr/>
        <a:lstStyle/>
        <a:p>
          <a:r>
            <a: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rPr>
            <a:t>一类区域</a:t>
          </a:r>
          <a:endParaRPr lang="en-US" sz="28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30679819-0379-4B89-B65A-2EB4E0F9AE30}" type="parTrans" cxnId="{0776E887-5AB4-4FE0-951B-472DF7BC2EC8}">
      <dgm:prSet/>
      <dgm:spPr/>
      <dgm:t>
        <a:bodyPr/>
        <a:lstStyle/>
        <a:p>
          <a:endParaRPr lang="en-US"/>
        </a:p>
      </dgm:t>
    </dgm:pt>
    <dgm:pt modelId="{562A2749-0C3A-486D-9543-109DEBC4C436}" type="sibTrans" cxnId="{0776E887-5AB4-4FE0-951B-472DF7BC2EC8}">
      <dgm:prSet/>
      <dgm:spPr/>
      <dgm:t>
        <a:bodyPr/>
        <a:lstStyle/>
        <a:p>
          <a:endParaRPr lang="en-US"/>
        </a:p>
      </dgm:t>
    </dgm:pt>
    <dgm:pt modelId="{A58CF313-35EC-44AA-88C5-46DEAAAE63DA}">
      <dgm:prSet phldrT="[Text]" custT="1"/>
      <dgm:spPr/>
      <dgm:t>
        <a:bodyPr/>
        <a:lstStyle/>
        <a:p>
          <a:r>
            <a: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rPr>
            <a:t>待转诊的重症病人；</a:t>
          </a:r>
          <a:endParaRPr lang="en-US" sz="24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68B0D3A-4560-420D-871C-5324484338F9}" type="parTrans" cxnId="{E6E21865-D10D-4AF7-9D35-CB7C68D2C28F}">
      <dgm:prSet/>
      <dgm:spPr/>
      <dgm:t>
        <a:bodyPr/>
        <a:lstStyle/>
        <a:p>
          <a:endParaRPr lang="en-US"/>
        </a:p>
      </dgm:t>
    </dgm:pt>
    <dgm:pt modelId="{36C72C73-966B-4E5F-B05C-7D35494F0C50}" type="sibTrans" cxnId="{E6E21865-D10D-4AF7-9D35-CB7C68D2C28F}">
      <dgm:prSet/>
      <dgm:spPr/>
      <dgm:t>
        <a:bodyPr/>
        <a:lstStyle/>
        <a:p>
          <a:endParaRPr lang="en-US"/>
        </a:p>
      </dgm:t>
    </dgm:pt>
    <dgm:pt modelId="{90D22337-E071-47F9-BEC7-2A0EF63E311A}">
      <dgm:prSet phldrT="[Text]" custT="1"/>
      <dgm:spPr/>
      <dgm:t>
        <a:bodyPr/>
        <a:lstStyle/>
        <a:p>
          <a:r>
            <a: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rPr>
            <a:t>二类区域</a:t>
          </a:r>
          <a:endParaRPr lang="en-US" sz="28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145CED45-E6E9-4A47-9BE7-097C337D2083}" type="parTrans" cxnId="{4B6A0D49-3C0A-4C86-915E-BC595AD96F25}">
      <dgm:prSet/>
      <dgm:spPr/>
      <dgm:t>
        <a:bodyPr/>
        <a:lstStyle/>
        <a:p>
          <a:endParaRPr lang="en-US"/>
        </a:p>
      </dgm:t>
    </dgm:pt>
    <dgm:pt modelId="{017C17B1-8D62-4463-A709-D8716370BA7A}" type="sibTrans" cxnId="{4B6A0D49-3C0A-4C86-915E-BC595AD96F25}">
      <dgm:prSet/>
      <dgm:spPr/>
      <dgm:t>
        <a:bodyPr/>
        <a:lstStyle/>
        <a:p>
          <a:endParaRPr lang="en-US"/>
        </a:p>
      </dgm:t>
    </dgm:pt>
    <dgm:pt modelId="{0323FA29-712B-4242-954E-CDDCC58CD819}">
      <dgm:prSet phldrT="[Text]" custT="1"/>
      <dgm:spPr/>
      <dgm:t>
        <a:bodyPr/>
        <a:lstStyle/>
        <a:p>
          <a:r>
            <a:rPr lang="zh-CN" altLang="en-US" sz="2400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轻型确诊病人（咽拭子核酸检测阳性，肺部</a:t>
          </a:r>
          <a:r>
            <a:rPr lang="en-US" altLang="en-US" sz="2400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CT</a:t>
          </a:r>
          <a:r>
            <a:rPr lang="zh-CN" altLang="en-US" sz="2400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无明显异常）隔离。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gm:t>
    </dgm:pt>
    <dgm:pt modelId="{174E9600-22E8-40E1-A926-D4B966DA0252}" type="parTrans" cxnId="{7D931B66-8E25-4E3A-A6A4-7E99AA2838FB}">
      <dgm:prSet/>
      <dgm:spPr/>
      <dgm:t>
        <a:bodyPr/>
        <a:lstStyle/>
        <a:p>
          <a:endParaRPr lang="en-US"/>
        </a:p>
      </dgm:t>
    </dgm:pt>
    <dgm:pt modelId="{77520B25-79B9-491C-8298-F6B5BCEAF09C}" type="sibTrans" cxnId="{7D931B66-8E25-4E3A-A6A4-7E99AA2838FB}">
      <dgm:prSet/>
      <dgm:spPr/>
      <dgm:t>
        <a:bodyPr/>
        <a:lstStyle/>
        <a:p>
          <a:endParaRPr lang="en-US"/>
        </a:p>
      </dgm:t>
    </dgm:pt>
    <dgm:pt modelId="{8FC15F70-F47B-4F6D-B474-02F24B33EA12}">
      <dgm:prSet phldrT="[Text]" custT="1"/>
      <dgm:spPr/>
      <dgm:t>
        <a:bodyPr/>
        <a:lstStyle/>
        <a:p>
          <a:r>
            <a: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rPr>
            <a:t>三类区域</a:t>
          </a:r>
          <a:endParaRPr lang="en-US" sz="28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A95C6856-937B-4379-8069-9AC3CFEC398E}" type="parTrans" cxnId="{7B708E19-8E9B-45B2-A44F-187E1D56E0A1}">
      <dgm:prSet/>
      <dgm:spPr/>
      <dgm:t>
        <a:bodyPr/>
        <a:lstStyle/>
        <a:p>
          <a:endParaRPr lang="en-US"/>
        </a:p>
      </dgm:t>
    </dgm:pt>
    <dgm:pt modelId="{E5B18C9A-9BC0-4E01-A2B8-D91C299CFDF2}" type="sibTrans" cxnId="{7B708E19-8E9B-45B2-A44F-187E1D56E0A1}">
      <dgm:prSet/>
      <dgm:spPr/>
      <dgm:t>
        <a:bodyPr/>
        <a:lstStyle/>
        <a:p>
          <a:endParaRPr lang="en-US"/>
        </a:p>
      </dgm:t>
    </dgm:pt>
    <dgm:pt modelId="{A44AB6E3-E23A-4560-933F-F6DC81ED083C}">
      <dgm:prSet phldrT="[Text]" custT="1"/>
      <dgm:spPr/>
      <dgm:t>
        <a:bodyPr/>
        <a:lstStyle/>
        <a:p>
          <a:r>
            <a: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rPr>
            <a:t>疑似病例、异常症状者隔离观察；</a:t>
          </a:r>
          <a:endParaRPr lang="en-US" sz="24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BC45ECD-6845-4DC6-B257-E311122A1086}" type="parTrans" cxnId="{707BF584-22E7-43B8-B7C1-7DFBEF68B329}">
      <dgm:prSet/>
      <dgm:spPr/>
      <dgm:t>
        <a:bodyPr/>
        <a:lstStyle/>
        <a:p>
          <a:endParaRPr lang="en-US"/>
        </a:p>
      </dgm:t>
    </dgm:pt>
    <dgm:pt modelId="{249619DE-AA66-413D-BB01-5CAF099B1EBA}" type="sibTrans" cxnId="{707BF584-22E7-43B8-B7C1-7DFBEF68B329}">
      <dgm:prSet/>
      <dgm:spPr/>
      <dgm:t>
        <a:bodyPr/>
        <a:lstStyle/>
        <a:p>
          <a:endParaRPr lang="en-US"/>
        </a:p>
      </dgm:t>
    </dgm:pt>
    <dgm:pt modelId="{85E3987B-0404-4E77-A238-67DFBFCF3170}">
      <dgm:prSet phldrT="[Text]" custT="1"/>
      <dgm:spPr/>
      <dgm:t>
        <a:bodyPr/>
        <a:lstStyle/>
        <a:p>
          <a:r>
            <a: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rPr>
            <a:t>普通新冠病人。</a:t>
          </a:r>
          <a:endParaRPr lang="en-US" sz="24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4266A7F8-1B0A-468E-BE72-827AB29D1110}" type="parTrans" cxnId="{5178A311-BC1B-44B8-B1FE-9FBEE21D7490}">
      <dgm:prSet/>
      <dgm:spPr/>
      <dgm:t>
        <a:bodyPr/>
        <a:lstStyle/>
        <a:p>
          <a:endParaRPr lang="en-US"/>
        </a:p>
      </dgm:t>
    </dgm:pt>
    <dgm:pt modelId="{800E226E-A6EA-47BF-B98D-621A4C4C0855}" type="sibTrans" cxnId="{5178A311-BC1B-44B8-B1FE-9FBEE21D7490}">
      <dgm:prSet/>
      <dgm:spPr/>
      <dgm:t>
        <a:bodyPr/>
        <a:lstStyle/>
        <a:p>
          <a:endParaRPr lang="en-US"/>
        </a:p>
      </dgm:t>
    </dgm:pt>
    <dgm:pt modelId="{F8A03D80-F8E1-4396-ADE3-BB1D6554706A}">
      <dgm:prSet phldrT="[Text]" custT="1"/>
      <dgm:spPr/>
      <dgm:t>
        <a:bodyPr/>
        <a:lstStyle/>
        <a:p>
          <a:r>
            <a: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rPr>
            <a:t>无症状者；</a:t>
          </a:r>
          <a:endParaRPr lang="en-US" sz="24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9678D247-1B41-487C-8769-F1195DC644EA}" type="parTrans" cxnId="{EF09A751-D201-4AA2-98FF-E9622BDEC467}">
      <dgm:prSet/>
      <dgm:spPr/>
      <dgm:t>
        <a:bodyPr/>
        <a:lstStyle/>
        <a:p>
          <a:endParaRPr lang="en-US"/>
        </a:p>
      </dgm:t>
    </dgm:pt>
    <dgm:pt modelId="{A4D8ACBC-B71E-4B67-A145-17BD54C71053}" type="sibTrans" cxnId="{EF09A751-D201-4AA2-98FF-E9622BDEC467}">
      <dgm:prSet/>
      <dgm:spPr/>
      <dgm:t>
        <a:bodyPr/>
        <a:lstStyle/>
        <a:p>
          <a:endParaRPr lang="en-US"/>
        </a:p>
      </dgm:t>
    </dgm:pt>
    <dgm:pt modelId="{390FF3BE-53CF-4A24-BA9F-D2F52B92A582}">
      <dgm:prSet phldrT="[Text]" custT="1"/>
      <dgm:spPr/>
      <dgm:t>
        <a:bodyPr/>
        <a:lstStyle/>
        <a:p>
          <a:r>
            <a: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rPr>
            <a:t>一般区域</a:t>
          </a:r>
          <a:endParaRPr lang="en-US" sz="28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E9C53943-A545-43F9-AEDB-8B1B4941F373}" type="parTrans" cxnId="{24095CA4-4DA2-45D2-B840-6C43D51D353A}">
      <dgm:prSet/>
      <dgm:spPr/>
      <dgm:t>
        <a:bodyPr/>
        <a:lstStyle/>
        <a:p>
          <a:endParaRPr lang="en-US"/>
        </a:p>
      </dgm:t>
    </dgm:pt>
    <dgm:pt modelId="{B2CCFD83-EAEA-40A1-925A-ACFD7841A9D2}" type="sibTrans" cxnId="{24095CA4-4DA2-45D2-B840-6C43D51D353A}">
      <dgm:prSet/>
      <dgm:spPr/>
      <dgm:t>
        <a:bodyPr/>
        <a:lstStyle/>
        <a:p>
          <a:endParaRPr lang="en-US"/>
        </a:p>
      </dgm:t>
    </dgm:pt>
    <dgm:pt modelId="{E0D9E4E5-534D-48E9-9416-FCD9B74B3AA9}">
      <dgm:prSet phldrT="[Text]" custT="1"/>
      <dgm:spPr/>
      <dgm:t>
        <a:bodyPr/>
        <a:lstStyle/>
        <a:p>
          <a:r>
            <a: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rPr>
            <a:t>密切接触者医学观察。</a:t>
          </a:r>
          <a:endParaRPr lang="en-US" sz="24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910459A-B447-4F55-B634-07E3958F7F0D}" type="parTrans" cxnId="{0385952B-9E3F-4C03-AE92-BD154266EA2E}">
      <dgm:prSet/>
      <dgm:spPr/>
      <dgm:t>
        <a:bodyPr/>
        <a:lstStyle/>
        <a:p>
          <a:endParaRPr lang="en-US"/>
        </a:p>
      </dgm:t>
    </dgm:pt>
    <dgm:pt modelId="{28CD9C4A-EADA-40E5-98B8-06E97B9D488E}" type="sibTrans" cxnId="{0385952B-9E3F-4C03-AE92-BD154266EA2E}">
      <dgm:prSet/>
      <dgm:spPr/>
      <dgm:t>
        <a:bodyPr/>
        <a:lstStyle/>
        <a:p>
          <a:endParaRPr lang="en-US"/>
        </a:p>
      </dgm:t>
    </dgm:pt>
    <dgm:pt modelId="{E64409E3-2C3A-4B9F-9619-C9AE343276A0}">
      <dgm:prSet phldrT="[Text]" custT="1"/>
      <dgm:spPr/>
      <dgm:t>
        <a:bodyPr/>
        <a:lstStyle/>
        <a:p>
          <a:r>
            <a: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rPr>
            <a:t>服刑人员，可在现有监号和监区。</a:t>
          </a:r>
          <a:endParaRPr lang="en-US" sz="24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EB04A122-5C8F-463B-9363-B23E741A49EB}" type="parTrans" cxnId="{A179A780-1BE2-4EAE-99F4-D7B8EBFDBB6B}">
      <dgm:prSet/>
      <dgm:spPr/>
      <dgm:t>
        <a:bodyPr/>
        <a:lstStyle/>
        <a:p>
          <a:endParaRPr lang="en-US"/>
        </a:p>
      </dgm:t>
    </dgm:pt>
    <dgm:pt modelId="{18E2443E-AA4A-4667-AA8D-056DECDD8A1D}" type="sibTrans" cxnId="{A179A780-1BE2-4EAE-99F4-D7B8EBFDBB6B}">
      <dgm:prSet/>
      <dgm:spPr/>
      <dgm:t>
        <a:bodyPr/>
        <a:lstStyle/>
        <a:p>
          <a:endParaRPr lang="en-US"/>
        </a:p>
      </dgm:t>
    </dgm:pt>
    <dgm:pt modelId="{39230FAB-8E6A-4774-AC37-AAD69A3AAD97}" type="pres">
      <dgm:prSet presAssocID="{5783F359-4429-41C9-9EF6-34A2AFE982C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DB3661-45C5-4C8B-9B8F-0D1383681177}" type="pres">
      <dgm:prSet presAssocID="{A545AFFD-0730-4734-831A-F1EF98269E32}" presName="linNode" presStyleCnt="0"/>
      <dgm:spPr/>
    </dgm:pt>
    <dgm:pt modelId="{3B1A824C-4BF1-41A2-B428-D29779CA2666}" type="pres">
      <dgm:prSet presAssocID="{A545AFFD-0730-4734-831A-F1EF98269E32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12A63-916B-4949-A150-643A7666CFDD}" type="pres">
      <dgm:prSet presAssocID="{A545AFFD-0730-4734-831A-F1EF98269E32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5CDD84-3522-4DE6-9E9C-5AFC9B1D212F}" type="pres">
      <dgm:prSet presAssocID="{562A2749-0C3A-486D-9543-109DEBC4C436}" presName="sp" presStyleCnt="0"/>
      <dgm:spPr/>
    </dgm:pt>
    <dgm:pt modelId="{E863D2F7-BEB5-45F0-9649-318F44EC8DC9}" type="pres">
      <dgm:prSet presAssocID="{90D22337-E071-47F9-BEC7-2A0EF63E311A}" presName="linNode" presStyleCnt="0"/>
      <dgm:spPr/>
    </dgm:pt>
    <dgm:pt modelId="{8C279ED4-1E5C-419B-AE06-415124BFBC8E}" type="pres">
      <dgm:prSet presAssocID="{90D22337-E071-47F9-BEC7-2A0EF63E311A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16CC5F-3A90-42D3-A8FC-F688AF349ABB}" type="pres">
      <dgm:prSet presAssocID="{90D22337-E071-47F9-BEC7-2A0EF63E311A}" presName="descendantText" presStyleLbl="alignAccFollowNode1" presStyleIdx="1" presStyleCnt="4" custScaleY="1134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20C48A-E0F9-40A0-837F-C99D239939FC}" type="pres">
      <dgm:prSet presAssocID="{017C17B1-8D62-4463-A709-D8716370BA7A}" presName="sp" presStyleCnt="0"/>
      <dgm:spPr/>
    </dgm:pt>
    <dgm:pt modelId="{DE7A4669-274A-4CF0-863B-3A8871EFB5E2}" type="pres">
      <dgm:prSet presAssocID="{8FC15F70-F47B-4F6D-B474-02F24B33EA12}" presName="linNode" presStyleCnt="0"/>
      <dgm:spPr/>
    </dgm:pt>
    <dgm:pt modelId="{E7E4BEB1-82C8-4F66-93D6-37D650D78467}" type="pres">
      <dgm:prSet presAssocID="{8FC15F70-F47B-4F6D-B474-02F24B33EA1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6EC86B-F6DB-459A-A3BE-BF91BF6953C2}" type="pres">
      <dgm:prSet presAssocID="{8FC15F70-F47B-4F6D-B474-02F24B33EA1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D155A-C503-449D-AB2D-32E0CBDDD228}" type="pres">
      <dgm:prSet presAssocID="{E5B18C9A-9BC0-4E01-A2B8-D91C299CFDF2}" presName="sp" presStyleCnt="0"/>
      <dgm:spPr/>
    </dgm:pt>
    <dgm:pt modelId="{CC9BD2B9-6266-4191-878D-F4740E64B8CA}" type="pres">
      <dgm:prSet presAssocID="{390FF3BE-53CF-4A24-BA9F-D2F52B92A582}" presName="linNode" presStyleCnt="0"/>
      <dgm:spPr/>
    </dgm:pt>
    <dgm:pt modelId="{BE0916FB-30CC-4922-B216-4F1CD5EB0791}" type="pres">
      <dgm:prSet presAssocID="{390FF3BE-53CF-4A24-BA9F-D2F52B92A582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BE633-8ECB-4CD7-9C96-3D5AFD0FCF6B}" type="pres">
      <dgm:prSet presAssocID="{390FF3BE-53CF-4A24-BA9F-D2F52B92A582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6A0D49-3C0A-4C86-915E-BC595AD96F25}" srcId="{5783F359-4429-41C9-9EF6-34A2AFE982C8}" destId="{90D22337-E071-47F9-BEC7-2A0EF63E311A}" srcOrd="1" destOrd="0" parTransId="{145CED45-E6E9-4A47-9BE7-097C337D2083}" sibTransId="{017C17B1-8D62-4463-A709-D8716370BA7A}"/>
    <dgm:cxn modelId="{0776E887-5AB4-4FE0-951B-472DF7BC2EC8}" srcId="{5783F359-4429-41C9-9EF6-34A2AFE982C8}" destId="{A545AFFD-0730-4734-831A-F1EF98269E32}" srcOrd="0" destOrd="0" parTransId="{30679819-0379-4B89-B65A-2EB4E0F9AE30}" sibTransId="{562A2749-0C3A-486D-9543-109DEBC4C436}"/>
    <dgm:cxn modelId="{BFAE9FD1-EF12-4A04-AA1A-D95E549811AD}" type="presOf" srcId="{390FF3BE-53CF-4A24-BA9F-D2F52B92A582}" destId="{BE0916FB-30CC-4922-B216-4F1CD5EB0791}" srcOrd="0" destOrd="0" presId="urn:microsoft.com/office/officeart/2005/8/layout/vList5"/>
    <dgm:cxn modelId="{333A237A-062C-4900-A901-1216CDCA7BDD}" type="presOf" srcId="{8FC15F70-F47B-4F6D-B474-02F24B33EA12}" destId="{E7E4BEB1-82C8-4F66-93D6-37D650D78467}" srcOrd="0" destOrd="0" presId="urn:microsoft.com/office/officeart/2005/8/layout/vList5"/>
    <dgm:cxn modelId="{F476A638-4E55-4351-B931-0FFF68C19FC7}" type="presOf" srcId="{A58CF313-35EC-44AA-88C5-46DEAAAE63DA}" destId="{4E512A63-916B-4949-A150-643A7666CFDD}" srcOrd="0" destOrd="0" presId="urn:microsoft.com/office/officeart/2005/8/layout/vList5"/>
    <dgm:cxn modelId="{148B878C-5428-4BBD-B661-0C5B147F83EC}" type="presOf" srcId="{A44AB6E3-E23A-4560-933F-F6DC81ED083C}" destId="{786EC86B-F6DB-459A-A3BE-BF91BF6953C2}" srcOrd="0" destOrd="0" presId="urn:microsoft.com/office/officeart/2005/8/layout/vList5"/>
    <dgm:cxn modelId="{50508174-4F4A-4500-A7B6-D2D141860A2B}" type="presOf" srcId="{E64409E3-2C3A-4B9F-9619-C9AE343276A0}" destId="{823BE633-8ECB-4CD7-9C96-3D5AFD0FCF6B}" srcOrd="0" destOrd="1" presId="urn:microsoft.com/office/officeart/2005/8/layout/vList5"/>
    <dgm:cxn modelId="{707BF584-22E7-43B8-B7C1-7DFBEF68B329}" srcId="{8FC15F70-F47B-4F6D-B474-02F24B33EA12}" destId="{A44AB6E3-E23A-4560-933F-F6DC81ED083C}" srcOrd="0" destOrd="0" parTransId="{CBC45ECD-6845-4DC6-B257-E311122A1086}" sibTransId="{249619DE-AA66-413D-BB01-5CAF099B1EBA}"/>
    <dgm:cxn modelId="{E6E21865-D10D-4AF7-9D35-CB7C68D2C28F}" srcId="{A545AFFD-0730-4734-831A-F1EF98269E32}" destId="{A58CF313-35EC-44AA-88C5-46DEAAAE63DA}" srcOrd="0" destOrd="0" parTransId="{F68B0D3A-4560-420D-871C-5324484338F9}" sibTransId="{36C72C73-966B-4E5F-B05C-7D35494F0C50}"/>
    <dgm:cxn modelId="{EF09A751-D201-4AA2-98FF-E9622BDEC467}" srcId="{390FF3BE-53CF-4A24-BA9F-D2F52B92A582}" destId="{F8A03D80-F8E1-4396-ADE3-BB1D6554706A}" srcOrd="0" destOrd="0" parTransId="{9678D247-1B41-487C-8769-F1195DC644EA}" sibTransId="{A4D8ACBC-B71E-4B67-A145-17BD54C71053}"/>
    <dgm:cxn modelId="{7B708E19-8E9B-45B2-A44F-187E1D56E0A1}" srcId="{5783F359-4429-41C9-9EF6-34A2AFE982C8}" destId="{8FC15F70-F47B-4F6D-B474-02F24B33EA12}" srcOrd="2" destOrd="0" parTransId="{A95C6856-937B-4379-8069-9AC3CFEC398E}" sibTransId="{E5B18C9A-9BC0-4E01-A2B8-D91C299CFDF2}"/>
    <dgm:cxn modelId="{A179A780-1BE2-4EAE-99F4-D7B8EBFDBB6B}" srcId="{390FF3BE-53CF-4A24-BA9F-D2F52B92A582}" destId="{E64409E3-2C3A-4B9F-9619-C9AE343276A0}" srcOrd="1" destOrd="0" parTransId="{EB04A122-5C8F-463B-9363-B23E741A49EB}" sibTransId="{18E2443E-AA4A-4667-AA8D-056DECDD8A1D}"/>
    <dgm:cxn modelId="{7D931B66-8E25-4E3A-A6A4-7E99AA2838FB}" srcId="{90D22337-E071-47F9-BEC7-2A0EF63E311A}" destId="{0323FA29-712B-4242-954E-CDDCC58CD819}" srcOrd="0" destOrd="0" parTransId="{174E9600-22E8-40E1-A926-D4B966DA0252}" sibTransId="{77520B25-79B9-491C-8298-F6B5BCEAF09C}"/>
    <dgm:cxn modelId="{B2B7057C-9D0B-44CF-AE53-248B94402F4B}" type="presOf" srcId="{90D22337-E071-47F9-BEC7-2A0EF63E311A}" destId="{8C279ED4-1E5C-419B-AE06-415124BFBC8E}" srcOrd="0" destOrd="0" presId="urn:microsoft.com/office/officeart/2005/8/layout/vList5"/>
    <dgm:cxn modelId="{68459974-0E04-49B3-A0A5-8F26986D9BAD}" type="presOf" srcId="{5783F359-4429-41C9-9EF6-34A2AFE982C8}" destId="{39230FAB-8E6A-4774-AC37-AAD69A3AAD97}" srcOrd="0" destOrd="0" presId="urn:microsoft.com/office/officeart/2005/8/layout/vList5"/>
    <dgm:cxn modelId="{24095CA4-4DA2-45D2-B840-6C43D51D353A}" srcId="{5783F359-4429-41C9-9EF6-34A2AFE982C8}" destId="{390FF3BE-53CF-4A24-BA9F-D2F52B92A582}" srcOrd="3" destOrd="0" parTransId="{E9C53943-A545-43F9-AEDB-8B1B4941F373}" sibTransId="{B2CCFD83-EAEA-40A1-925A-ACFD7841A9D2}"/>
    <dgm:cxn modelId="{7D495D6F-BDFA-41EF-9407-BD71196A55E7}" type="presOf" srcId="{A545AFFD-0730-4734-831A-F1EF98269E32}" destId="{3B1A824C-4BF1-41A2-B428-D29779CA2666}" srcOrd="0" destOrd="0" presId="urn:microsoft.com/office/officeart/2005/8/layout/vList5"/>
    <dgm:cxn modelId="{2F7415F8-A25D-45DB-82B8-8B2B1E0E53D9}" type="presOf" srcId="{E0D9E4E5-534D-48E9-9416-FCD9B74B3AA9}" destId="{786EC86B-F6DB-459A-A3BE-BF91BF6953C2}" srcOrd="0" destOrd="1" presId="urn:microsoft.com/office/officeart/2005/8/layout/vList5"/>
    <dgm:cxn modelId="{36EF765E-3D2C-4FE8-BF3F-192E24E62D22}" type="presOf" srcId="{F8A03D80-F8E1-4396-ADE3-BB1D6554706A}" destId="{823BE633-8ECB-4CD7-9C96-3D5AFD0FCF6B}" srcOrd="0" destOrd="0" presId="urn:microsoft.com/office/officeart/2005/8/layout/vList5"/>
    <dgm:cxn modelId="{0385952B-9E3F-4C03-AE92-BD154266EA2E}" srcId="{8FC15F70-F47B-4F6D-B474-02F24B33EA12}" destId="{E0D9E4E5-534D-48E9-9416-FCD9B74B3AA9}" srcOrd="1" destOrd="0" parTransId="{C910459A-B447-4F55-B634-07E3958F7F0D}" sibTransId="{28CD9C4A-EADA-40E5-98B8-06E97B9D488E}"/>
    <dgm:cxn modelId="{0A7E86E2-1ACA-4C72-A6B2-BDD1EE193965}" type="presOf" srcId="{0323FA29-712B-4242-954E-CDDCC58CD819}" destId="{6616CC5F-3A90-42D3-A8FC-F688AF349ABB}" srcOrd="0" destOrd="0" presId="urn:microsoft.com/office/officeart/2005/8/layout/vList5"/>
    <dgm:cxn modelId="{5178A311-BC1B-44B8-B1FE-9FBEE21D7490}" srcId="{A545AFFD-0730-4734-831A-F1EF98269E32}" destId="{85E3987B-0404-4E77-A238-67DFBFCF3170}" srcOrd="1" destOrd="0" parTransId="{4266A7F8-1B0A-468E-BE72-827AB29D1110}" sibTransId="{800E226E-A6EA-47BF-B98D-621A4C4C0855}"/>
    <dgm:cxn modelId="{89419AEF-9E28-4F28-9D67-72A14EA35117}" type="presOf" srcId="{85E3987B-0404-4E77-A238-67DFBFCF3170}" destId="{4E512A63-916B-4949-A150-643A7666CFDD}" srcOrd="0" destOrd="1" presId="urn:microsoft.com/office/officeart/2005/8/layout/vList5"/>
    <dgm:cxn modelId="{21364B4D-A3DB-40C9-9A26-BF7B260FCF56}" type="presParOf" srcId="{39230FAB-8E6A-4774-AC37-AAD69A3AAD97}" destId="{88DB3661-45C5-4C8B-9B8F-0D1383681177}" srcOrd="0" destOrd="0" presId="urn:microsoft.com/office/officeart/2005/8/layout/vList5"/>
    <dgm:cxn modelId="{FA080C54-A6A8-4ECA-8F79-1867EC0546DD}" type="presParOf" srcId="{88DB3661-45C5-4C8B-9B8F-0D1383681177}" destId="{3B1A824C-4BF1-41A2-B428-D29779CA2666}" srcOrd="0" destOrd="0" presId="urn:microsoft.com/office/officeart/2005/8/layout/vList5"/>
    <dgm:cxn modelId="{5CB9ADD0-ED37-4D3A-BF6F-8F05977BE5EA}" type="presParOf" srcId="{88DB3661-45C5-4C8B-9B8F-0D1383681177}" destId="{4E512A63-916B-4949-A150-643A7666CFDD}" srcOrd="1" destOrd="0" presId="urn:microsoft.com/office/officeart/2005/8/layout/vList5"/>
    <dgm:cxn modelId="{CE2640D6-3732-4574-BA3F-613CA5F11707}" type="presParOf" srcId="{39230FAB-8E6A-4774-AC37-AAD69A3AAD97}" destId="{BA5CDD84-3522-4DE6-9E9C-5AFC9B1D212F}" srcOrd="1" destOrd="0" presId="urn:microsoft.com/office/officeart/2005/8/layout/vList5"/>
    <dgm:cxn modelId="{C6E7332F-65D5-435E-BDDD-653640C606A4}" type="presParOf" srcId="{39230FAB-8E6A-4774-AC37-AAD69A3AAD97}" destId="{E863D2F7-BEB5-45F0-9649-318F44EC8DC9}" srcOrd="2" destOrd="0" presId="urn:microsoft.com/office/officeart/2005/8/layout/vList5"/>
    <dgm:cxn modelId="{0C9849C2-AE06-4DA6-898F-0C9DC11ECED0}" type="presParOf" srcId="{E863D2F7-BEB5-45F0-9649-318F44EC8DC9}" destId="{8C279ED4-1E5C-419B-AE06-415124BFBC8E}" srcOrd="0" destOrd="0" presId="urn:microsoft.com/office/officeart/2005/8/layout/vList5"/>
    <dgm:cxn modelId="{3D3FE9D3-1407-40AF-80F2-7F7E57081B96}" type="presParOf" srcId="{E863D2F7-BEB5-45F0-9649-318F44EC8DC9}" destId="{6616CC5F-3A90-42D3-A8FC-F688AF349ABB}" srcOrd="1" destOrd="0" presId="urn:microsoft.com/office/officeart/2005/8/layout/vList5"/>
    <dgm:cxn modelId="{B8AC238D-43F0-4ACD-848D-0DA5D00119BA}" type="presParOf" srcId="{39230FAB-8E6A-4774-AC37-AAD69A3AAD97}" destId="{7C20C48A-E0F9-40A0-837F-C99D239939FC}" srcOrd="3" destOrd="0" presId="urn:microsoft.com/office/officeart/2005/8/layout/vList5"/>
    <dgm:cxn modelId="{59C2E8BF-B464-47FF-A5A3-3175C4858CD2}" type="presParOf" srcId="{39230FAB-8E6A-4774-AC37-AAD69A3AAD97}" destId="{DE7A4669-274A-4CF0-863B-3A8871EFB5E2}" srcOrd="4" destOrd="0" presId="urn:microsoft.com/office/officeart/2005/8/layout/vList5"/>
    <dgm:cxn modelId="{FE54C18B-678F-41BD-8E63-F4D3534AE5AD}" type="presParOf" srcId="{DE7A4669-274A-4CF0-863B-3A8871EFB5E2}" destId="{E7E4BEB1-82C8-4F66-93D6-37D650D78467}" srcOrd="0" destOrd="0" presId="urn:microsoft.com/office/officeart/2005/8/layout/vList5"/>
    <dgm:cxn modelId="{DD2C9358-B2BE-4DAF-BE4D-BEE1A55A7CA5}" type="presParOf" srcId="{DE7A4669-274A-4CF0-863B-3A8871EFB5E2}" destId="{786EC86B-F6DB-459A-A3BE-BF91BF6953C2}" srcOrd="1" destOrd="0" presId="urn:microsoft.com/office/officeart/2005/8/layout/vList5"/>
    <dgm:cxn modelId="{CAD696A6-221A-490A-9C47-CFC0D9986888}" type="presParOf" srcId="{39230FAB-8E6A-4774-AC37-AAD69A3AAD97}" destId="{CE6D155A-C503-449D-AB2D-32E0CBDDD228}" srcOrd="5" destOrd="0" presId="urn:microsoft.com/office/officeart/2005/8/layout/vList5"/>
    <dgm:cxn modelId="{1F7E2E07-51C3-4EC9-8EBA-EABFA02D45E7}" type="presParOf" srcId="{39230FAB-8E6A-4774-AC37-AAD69A3AAD97}" destId="{CC9BD2B9-6266-4191-878D-F4740E64B8CA}" srcOrd="6" destOrd="0" presId="urn:microsoft.com/office/officeart/2005/8/layout/vList5"/>
    <dgm:cxn modelId="{80235D26-6C33-4B72-827F-C09A6E561825}" type="presParOf" srcId="{CC9BD2B9-6266-4191-878D-F4740E64B8CA}" destId="{BE0916FB-30CC-4922-B216-4F1CD5EB0791}" srcOrd="0" destOrd="0" presId="urn:microsoft.com/office/officeart/2005/8/layout/vList5"/>
    <dgm:cxn modelId="{E16B1251-9236-4253-B5DD-581C772B26C1}" type="presParOf" srcId="{CC9BD2B9-6266-4191-878D-F4740E64B8CA}" destId="{823BE633-8ECB-4CD7-9C96-3D5AFD0FCF6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AEA53-2DED-4901-9237-9807A0590CA2}">
      <dsp:nvSpPr>
        <dsp:cNvPr id="0" name=""/>
        <dsp:cNvSpPr/>
      </dsp:nvSpPr>
      <dsp:spPr>
        <a:xfrm rot="16200000">
          <a:off x="-934382" y="1667809"/>
          <a:ext cx="2480384" cy="486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28952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-934382" y="1667809"/>
        <a:ext cx="2480384" cy="486371"/>
      </dsp:txXfrm>
    </dsp:sp>
    <dsp:sp modelId="{3B3114D3-7473-4B73-807D-4FA124035F94}">
      <dsp:nvSpPr>
        <dsp:cNvPr id="0" name=""/>
        <dsp:cNvSpPr/>
      </dsp:nvSpPr>
      <dsp:spPr>
        <a:xfrm>
          <a:off x="548995" y="670802"/>
          <a:ext cx="2422644" cy="2480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428952" rIns="248920" bIns="24892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smtClean="0">
              <a:latin typeface="楷体" panose="02010609060101010101" pitchFamily="49" charset="-122"/>
              <a:ea typeface="楷体" panose="02010609060101010101" pitchFamily="49" charset="-122"/>
            </a:rPr>
            <a:t>健康培训教育</a:t>
          </a:r>
          <a:endParaRPr lang="en-US" sz="2700" b="1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smtClean="0">
              <a:latin typeface="楷体" panose="02010609060101010101" pitchFamily="49" charset="-122"/>
              <a:ea typeface="楷体" panose="02010609060101010101" pitchFamily="49" charset="-122"/>
            </a:rPr>
            <a:t>警示告知</a:t>
          </a:r>
          <a:endParaRPr lang="en-US" sz="2700" b="1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1" kern="1200" smtClean="0">
              <a:latin typeface="楷体" panose="02010609060101010101" pitchFamily="49" charset="-122"/>
              <a:ea typeface="楷体" panose="02010609060101010101" pitchFamily="49" charset="-122"/>
            </a:rPr>
            <a:t>…</a:t>
          </a:r>
          <a:endParaRPr lang="en-US" sz="2700" b="1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548995" y="670802"/>
        <a:ext cx="2422644" cy="2480384"/>
      </dsp:txXfrm>
    </dsp:sp>
    <dsp:sp modelId="{5D267E7C-E883-483B-981F-715BFE40DB0A}">
      <dsp:nvSpPr>
        <dsp:cNvPr id="0" name=""/>
        <dsp:cNvSpPr/>
      </dsp:nvSpPr>
      <dsp:spPr>
        <a:xfrm>
          <a:off x="62624" y="28792"/>
          <a:ext cx="972742" cy="9727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847261-8A74-47C6-BAD5-48397AB58DEE}">
      <dsp:nvSpPr>
        <dsp:cNvPr id="0" name=""/>
        <dsp:cNvSpPr/>
      </dsp:nvSpPr>
      <dsp:spPr>
        <a:xfrm rot="16200000">
          <a:off x="2628485" y="1667809"/>
          <a:ext cx="2480384" cy="486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28952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2628485" y="1667809"/>
        <a:ext cx="2480384" cy="486371"/>
      </dsp:txXfrm>
    </dsp:sp>
    <dsp:sp modelId="{4B49F43C-EAB2-429B-BB10-05EE3846BD8F}">
      <dsp:nvSpPr>
        <dsp:cNvPr id="0" name=""/>
        <dsp:cNvSpPr/>
      </dsp:nvSpPr>
      <dsp:spPr>
        <a:xfrm>
          <a:off x="4111863" y="670802"/>
          <a:ext cx="2422644" cy="2480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428952" rIns="248920" bIns="24892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smtClean="0">
              <a:latin typeface="楷体" panose="02010609060101010101" pitchFamily="49" charset="-122"/>
              <a:ea typeface="楷体" panose="02010609060101010101" pitchFamily="49" charset="-122"/>
            </a:rPr>
            <a:t>防控知识培训</a:t>
          </a:r>
          <a:endParaRPr lang="en-US" sz="2700" b="1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smtClean="0">
              <a:latin typeface="楷体" panose="02010609060101010101" pitchFamily="49" charset="-122"/>
              <a:ea typeface="楷体" panose="02010609060101010101" pitchFamily="49" charset="-122"/>
            </a:rPr>
            <a:t>宣传教育</a:t>
          </a:r>
          <a:endParaRPr lang="en-US" sz="2700" b="1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1" kern="1200" smtClean="0">
              <a:latin typeface="楷体" panose="02010609060101010101" pitchFamily="49" charset="-122"/>
              <a:ea typeface="楷体" panose="02010609060101010101" pitchFamily="49" charset="-122"/>
            </a:rPr>
            <a:t>…</a:t>
          </a:r>
          <a:endParaRPr lang="en-US" sz="2700" b="1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111863" y="670802"/>
        <a:ext cx="2422644" cy="2480384"/>
      </dsp:txXfrm>
    </dsp:sp>
    <dsp:sp modelId="{445DD1EA-635D-4DD0-8276-86256A3BD743}">
      <dsp:nvSpPr>
        <dsp:cNvPr id="0" name=""/>
        <dsp:cNvSpPr/>
      </dsp:nvSpPr>
      <dsp:spPr>
        <a:xfrm>
          <a:off x="3625491" y="28792"/>
          <a:ext cx="972742" cy="9727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21441E-40DC-4460-8677-8A330B15AC15}">
      <dsp:nvSpPr>
        <dsp:cNvPr id="0" name=""/>
        <dsp:cNvSpPr/>
      </dsp:nvSpPr>
      <dsp:spPr>
        <a:xfrm rot="16200000">
          <a:off x="6191353" y="1667809"/>
          <a:ext cx="2480384" cy="486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28952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6191353" y="1667809"/>
        <a:ext cx="2480384" cy="486371"/>
      </dsp:txXfrm>
    </dsp:sp>
    <dsp:sp modelId="{22C33D9A-C1B0-474B-A3FB-EDC52F0AC5DB}">
      <dsp:nvSpPr>
        <dsp:cNvPr id="0" name=""/>
        <dsp:cNvSpPr/>
      </dsp:nvSpPr>
      <dsp:spPr>
        <a:xfrm>
          <a:off x="7674730" y="670802"/>
          <a:ext cx="2422644" cy="2480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428952" rIns="248920" bIns="24892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smtClean="0">
              <a:latin typeface="楷体" panose="02010609060101010101" pitchFamily="49" charset="-122"/>
              <a:ea typeface="楷体" panose="02010609060101010101" pitchFamily="49" charset="-122"/>
            </a:rPr>
            <a:t>狱警</a:t>
          </a:r>
          <a:endParaRPr lang="en-US" sz="2700" b="1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smtClean="0">
              <a:latin typeface="楷体" panose="02010609060101010101" pitchFamily="49" charset="-122"/>
              <a:ea typeface="楷体" panose="02010609060101010101" pitchFamily="49" charset="-122"/>
            </a:rPr>
            <a:t>服刑人员</a:t>
          </a:r>
          <a:endParaRPr lang="en-US" sz="2700" b="1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7674730" y="670802"/>
        <a:ext cx="2422644" cy="2480384"/>
      </dsp:txXfrm>
    </dsp:sp>
    <dsp:sp modelId="{6129DACE-560F-42EA-8E35-402EA04AC548}">
      <dsp:nvSpPr>
        <dsp:cNvPr id="0" name=""/>
        <dsp:cNvSpPr/>
      </dsp:nvSpPr>
      <dsp:spPr>
        <a:xfrm>
          <a:off x="7188359" y="28792"/>
          <a:ext cx="972742" cy="9727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3E1C22-A50A-4209-BA6D-969AF654E6C7}">
      <dsp:nvSpPr>
        <dsp:cNvPr id="0" name=""/>
        <dsp:cNvSpPr/>
      </dsp:nvSpPr>
      <dsp:spPr>
        <a:xfrm>
          <a:off x="2126796" y="1651"/>
          <a:ext cx="1787552" cy="17875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受到疫情影响人员</a:t>
          </a:r>
          <a:endParaRPr lang="en-US" sz="23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388577" y="263432"/>
        <a:ext cx="1263990" cy="1263990"/>
      </dsp:txXfrm>
    </dsp:sp>
    <dsp:sp modelId="{E542116D-368C-42E5-9717-D6C93656E04C}">
      <dsp:nvSpPr>
        <dsp:cNvPr id="0" name=""/>
        <dsp:cNvSpPr/>
      </dsp:nvSpPr>
      <dsp:spPr>
        <a:xfrm>
          <a:off x="2502182" y="1934353"/>
          <a:ext cx="1036780" cy="103678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639607" y="2330818"/>
        <a:ext cx="761930" cy="243850"/>
      </dsp:txXfrm>
    </dsp:sp>
    <dsp:sp modelId="{876B4463-9ECB-409E-95AA-59CA54C30962}">
      <dsp:nvSpPr>
        <dsp:cNvPr id="0" name=""/>
        <dsp:cNvSpPr/>
      </dsp:nvSpPr>
      <dsp:spPr>
        <a:xfrm>
          <a:off x="2126796" y="3116283"/>
          <a:ext cx="1787552" cy="17875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服刑人员</a:t>
          </a:r>
          <a:endParaRPr lang="en-US" sz="2300" b="1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388577" y="3378064"/>
        <a:ext cx="1263990" cy="1263990"/>
      </dsp:txXfrm>
    </dsp:sp>
    <dsp:sp modelId="{5E51AB19-A79A-4E76-9E35-4AEA067195E3}">
      <dsp:nvSpPr>
        <dsp:cNvPr id="0" name=""/>
        <dsp:cNvSpPr/>
      </dsp:nvSpPr>
      <dsp:spPr>
        <a:xfrm>
          <a:off x="4182481" y="2120259"/>
          <a:ext cx="568441" cy="664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4182481" y="2253253"/>
        <a:ext cx="397909" cy="398981"/>
      </dsp:txXfrm>
    </dsp:sp>
    <dsp:sp modelId="{FB6C9B52-0ED1-4228-8B81-18FB6A837E0A}">
      <dsp:nvSpPr>
        <dsp:cNvPr id="0" name=""/>
        <dsp:cNvSpPr/>
      </dsp:nvSpPr>
      <dsp:spPr>
        <a:xfrm>
          <a:off x="4986880" y="665191"/>
          <a:ext cx="3575105" cy="35751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了解心理健康状况，疏解在严峻疫情下的焦虑恐惧情绪</a:t>
          </a:r>
          <a:endParaRPr lang="en-US" sz="2800" kern="1200" dirty="0"/>
        </a:p>
      </dsp:txBody>
      <dsp:txXfrm>
        <a:off x="5510442" y="1188753"/>
        <a:ext cx="2527981" cy="25279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DF505-125E-429F-BB24-C7A701177C3D}">
      <dsp:nvSpPr>
        <dsp:cNvPr id="0" name=""/>
        <dsp:cNvSpPr/>
      </dsp:nvSpPr>
      <dsp:spPr>
        <a:xfrm>
          <a:off x="11904" y="611106"/>
          <a:ext cx="3039707" cy="26289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工作人员或服刑人员出现</a:t>
          </a:r>
          <a:r>
            <a:rPr lang="zh-CN" altLang="en-US" sz="2800" kern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发热、乏力、干咳</a:t>
          </a:r>
          <a:r>
            <a:rPr lang="zh-CN" altLang="en-US" sz="28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等可疑症状</a:t>
          </a:r>
          <a:endParaRPr lang="en-US" sz="2800" kern="1200" dirty="0"/>
        </a:p>
      </dsp:txBody>
      <dsp:txXfrm>
        <a:off x="88902" y="688104"/>
        <a:ext cx="2885711" cy="2474920"/>
      </dsp:txXfrm>
    </dsp:sp>
    <dsp:sp modelId="{CA204871-33EB-412A-A42D-080ED7D0E7FA}">
      <dsp:nvSpPr>
        <dsp:cNvPr id="0" name=""/>
        <dsp:cNvSpPr/>
      </dsp:nvSpPr>
      <dsp:spPr>
        <a:xfrm>
          <a:off x="3223195" y="1712801"/>
          <a:ext cx="363757" cy="4255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223195" y="1797906"/>
        <a:ext cx="254630" cy="255317"/>
      </dsp:txXfrm>
    </dsp:sp>
    <dsp:sp modelId="{EA48409C-91B7-4D79-B3B9-2512A54FB196}">
      <dsp:nvSpPr>
        <dsp:cNvPr id="0" name=""/>
        <dsp:cNvSpPr/>
      </dsp:nvSpPr>
      <dsp:spPr>
        <a:xfrm>
          <a:off x="3737946" y="639758"/>
          <a:ext cx="3039707" cy="2571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隔离观察区</a:t>
          </a:r>
          <a:endParaRPr lang="en-US" altLang="zh-CN" sz="2800" kern="1200" dirty="0" smtClean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rPr>
            <a:t>暂时隔离</a:t>
          </a:r>
          <a:endParaRPr lang="en-US" sz="2800" kern="1200" dirty="0">
            <a:solidFill>
              <a:schemeClr val="bg1"/>
            </a:solidFill>
          </a:endParaRPr>
        </a:p>
      </dsp:txBody>
      <dsp:txXfrm>
        <a:off x="3813266" y="715078"/>
        <a:ext cx="2889067" cy="2420972"/>
      </dsp:txXfrm>
    </dsp:sp>
    <dsp:sp modelId="{59DDFBF9-9D1D-413E-BEDF-F65506D74EED}">
      <dsp:nvSpPr>
        <dsp:cNvPr id="0" name=""/>
        <dsp:cNvSpPr/>
      </dsp:nvSpPr>
      <dsp:spPr>
        <a:xfrm>
          <a:off x="6949237" y="1712801"/>
          <a:ext cx="363757" cy="4255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6949237" y="1797906"/>
        <a:ext cx="254630" cy="255317"/>
      </dsp:txXfrm>
    </dsp:sp>
    <dsp:sp modelId="{A9311E6B-D95C-4BE5-B733-14E12AF4B323}">
      <dsp:nvSpPr>
        <dsp:cNvPr id="0" name=""/>
        <dsp:cNvSpPr/>
      </dsp:nvSpPr>
      <dsp:spPr>
        <a:xfrm>
          <a:off x="7463988" y="612056"/>
          <a:ext cx="3039707" cy="26270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按照相关规范要求进行处理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7540931" y="688999"/>
        <a:ext cx="2885821" cy="24731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6D3E1-588D-4FE9-A1B7-AEF11E33F84C}">
      <dsp:nvSpPr>
        <dsp:cNvPr id="0" name=""/>
        <dsp:cNvSpPr/>
      </dsp:nvSpPr>
      <dsp:spPr>
        <a:xfrm>
          <a:off x="1706" y="0"/>
          <a:ext cx="2655093" cy="3464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洗手设施</a:t>
          </a:r>
          <a:endParaRPr lang="en-US" sz="40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1706" y="1385762"/>
        <a:ext cx="2655093" cy="1385762"/>
      </dsp:txXfrm>
    </dsp:sp>
    <dsp:sp modelId="{E6D23231-F547-49C7-B8CF-4424C3C109CF}">
      <dsp:nvSpPr>
        <dsp:cNvPr id="0" name=""/>
        <dsp:cNvSpPr/>
      </dsp:nvSpPr>
      <dsp:spPr>
        <a:xfrm>
          <a:off x="752429" y="207864"/>
          <a:ext cx="1153647" cy="115364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A8959-4C97-4209-9488-E8FC808D2B99}">
      <dsp:nvSpPr>
        <dsp:cNvPr id="0" name=""/>
        <dsp:cNvSpPr/>
      </dsp:nvSpPr>
      <dsp:spPr>
        <a:xfrm>
          <a:off x="2736453" y="0"/>
          <a:ext cx="2655093" cy="3464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洗眼设施</a:t>
          </a:r>
          <a:endParaRPr lang="en-US" sz="40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2736453" y="1385762"/>
        <a:ext cx="2655093" cy="1385762"/>
      </dsp:txXfrm>
    </dsp:sp>
    <dsp:sp modelId="{D5713429-6E6A-4FCD-974A-9E19235F1E19}">
      <dsp:nvSpPr>
        <dsp:cNvPr id="0" name=""/>
        <dsp:cNvSpPr/>
      </dsp:nvSpPr>
      <dsp:spPr>
        <a:xfrm>
          <a:off x="3487176" y="207864"/>
          <a:ext cx="1153647" cy="115364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6A49D-84D9-4665-B412-D4EC5250002F}">
      <dsp:nvSpPr>
        <dsp:cNvPr id="0" name=""/>
        <dsp:cNvSpPr/>
      </dsp:nvSpPr>
      <dsp:spPr>
        <a:xfrm>
          <a:off x="5471199" y="0"/>
          <a:ext cx="2655093" cy="3464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喷淋设施</a:t>
          </a:r>
          <a:endParaRPr lang="en-US" sz="40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5471199" y="1385762"/>
        <a:ext cx="2655093" cy="1385762"/>
      </dsp:txXfrm>
    </dsp:sp>
    <dsp:sp modelId="{E3D8CB35-0514-4AA6-9842-C6DF99605177}">
      <dsp:nvSpPr>
        <dsp:cNvPr id="0" name=""/>
        <dsp:cNvSpPr/>
      </dsp:nvSpPr>
      <dsp:spPr>
        <a:xfrm>
          <a:off x="6221922" y="207864"/>
          <a:ext cx="1153647" cy="115364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EA9B49-8E59-4DF8-B9B2-DEBE66D24AAC}">
      <dsp:nvSpPr>
        <dsp:cNvPr id="0" name=""/>
        <dsp:cNvSpPr/>
      </dsp:nvSpPr>
      <dsp:spPr>
        <a:xfrm>
          <a:off x="325119" y="2771524"/>
          <a:ext cx="7477760" cy="51966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2D475A-008D-406A-BF89-FD908CE6EAE5}">
      <dsp:nvSpPr>
        <dsp:cNvPr id="0" name=""/>
        <dsp:cNvSpPr/>
      </dsp:nvSpPr>
      <dsp:spPr>
        <a:xfrm>
          <a:off x="112" y="122007"/>
          <a:ext cx="2420840" cy="9683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分流措施</a:t>
          </a:r>
          <a:endParaRPr 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112" y="122007"/>
        <a:ext cx="2420840" cy="968336"/>
      </dsp:txXfrm>
    </dsp:sp>
    <dsp:sp modelId="{5CF847FC-61A2-4B99-A178-5E30C6FDA1BF}">
      <dsp:nvSpPr>
        <dsp:cNvPr id="0" name=""/>
        <dsp:cNvSpPr/>
      </dsp:nvSpPr>
      <dsp:spPr>
        <a:xfrm>
          <a:off x="112" y="1090343"/>
          <a:ext cx="2420840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错峰</a:t>
          </a: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用餐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避免人员</a:t>
          </a: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密集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避免聚餐</a:t>
          </a: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活动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sp:txBody>
      <dsp:txXfrm>
        <a:off x="112" y="1090343"/>
        <a:ext cx="2420840" cy="2944012"/>
      </dsp:txXfrm>
    </dsp:sp>
    <dsp:sp modelId="{59131CAC-9EDE-4712-A8DD-D36F80A44A4B}">
      <dsp:nvSpPr>
        <dsp:cNvPr id="0" name=""/>
        <dsp:cNvSpPr/>
      </dsp:nvSpPr>
      <dsp:spPr>
        <a:xfrm>
          <a:off x="2759870" y="122007"/>
          <a:ext cx="2420840" cy="9683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餐厅消毒</a:t>
          </a:r>
          <a:endParaRPr lang="en-US" sz="17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759870" y="122007"/>
        <a:ext cx="2420840" cy="968336"/>
      </dsp:txXfrm>
    </dsp:sp>
    <dsp:sp modelId="{EA4FC6D3-827A-458E-A5DD-E8390D656732}">
      <dsp:nvSpPr>
        <dsp:cNvPr id="0" name=""/>
        <dsp:cNvSpPr/>
      </dsp:nvSpPr>
      <dsp:spPr>
        <a:xfrm>
          <a:off x="2759870" y="1090343"/>
          <a:ext cx="2420840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早、中、晚各消毒一</a:t>
          </a: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次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/>
        </a:p>
      </dsp:txBody>
      <dsp:txXfrm>
        <a:off x="2759870" y="1090343"/>
        <a:ext cx="2420840" cy="2944012"/>
      </dsp:txXfrm>
    </dsp:sp>
    <dsp:sp modelId="{31CE33C4-E6E1-453D-A845-6575F3E7FB9E}">
      <dsp:nvSpPr>
        <dsp:cNvPr id="0" name=""/>
        <dsp:cNvSpPr/>
      </dsp:nvSpPr>
      <dsp:spPr>
        <a:xfrm>
          <a:off x="5519628" y="122007"/>
          <a:ext cx="2899488" cy="9683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餐（饮）具消毒</a:t>
          </a:r>
          <a:endParaRPr 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519628" y="122007"/>
        <a:ext cx="2899488" cy="968336"/>
      </dsp:txXfrm>
    </dsp:sp>
    <dsp:sp modelId="{5FFCB9C7-1B4A-4072-9716-9B2D97AD28D6}">
      <dsp:nvSpPr>
        <dsp:cNvPr id="0" name=""/>
        <dsp:cNvSpPr/>
      </dsp:nvSpPr>
      <dsp:spPr>
        <a:xfrm>
          <a:off x="5519628" y="1090343"/>
          <a:ext cx="2899488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一人一</a:t>
          </a: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具一</a:t>
          </a: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用一消毒</a:t>
          </a:r>
          <a:endParaRPr lang="en-US" sz="21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去残渣</a:t>
          </a: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清洗，</a:t>
          </a: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煮沸或流通蒸汽消毒</a:t>
          </a:r>
          <a:r>
            <a:rPr lang="en-US" altLang="zh-CN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15</a:t>
          </a: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分钟</a:t>
          </a:r>
          <a:endParaRPr lang="en-US" sz="21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使用热力消毒柜</a:t>
          </a:r>
          <a:endParaRPr lang="en-US" sz="21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有效氯</a:t>
          </a:r>
          <a:r>
            <a:rPr lang="en-US" altLang="zh-CN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250mg/L</a:t>
          </a: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含氯消毒剂浸泡</a:t>
          </a:r>
          <a:r>
            <a:rPr lang="en-US" altLang="zh-CN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30</a:t>
          </a:r>
          <a:r>
            <a:rPr lang="zh-CN" altLang="en-US" sz="21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分钟，冲净残留消毒剂</a:t>
          </a:r>
          <a:endParaRPr lang="en-US" sz="21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sp:txBody>
      <dsp:txXfrm>
        <a:off x="5519628" y="1090343"/>
        <a:ext cx="2899488" cy="2944012"/>
      </dsp:txXfrm>
    </dsp:sp>
    <dsp:sp modelId="{F2D39D12-F2AC-4459-ABAA-3D36F8DEB4FB}">
      <dsp:nvSpPr>
        <dsp:cNvPr id="0" name=""/>
        <dsp:cNvSpPr/>
      </dsp:nvSpPr>
      <dsp:spPr>
        <a:xfrm>
          <a:off x="8758035" y="122007"/>
          <a:ext cx="2420840" cy="9683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食品卫生</a:t>
          </a:r>
          <a:endParaRPr 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8758035" y="122007"/>
        <a:ext cx="2420840" cy="968336"/>
      </dsp:txXfrm>
    </dsp:sp>
    <dsp:sp modelId="{FEBC16F5-9587-4E7F-B7C5-61423FE7EF5F}">
      <dsp:nvSpPr>
        <dsp:cNvPr id="0" name=""/>
        <dsp:cNvSpPr/>
      </dsp:nvSpPr>
      <dsp:spPr>
        <a:xfrm>
          <a:off x="8758035" y="1090343"/>
          <a:ext cx="2420840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严禁生食和熟食混</a:t>
          </a: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用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避免肉类生</a:t>
          </a: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食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sp:txBody>
      <dsp:txXfrm>
        <a:off x="8758035" y="1090343"/>
        <a:ext cx="2420840" cy="29440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512A63-916B-4949-A150-643A7666CFDD}">
      <dsp:nvSpPr>
        <dsp:cNvPr id="0" name=""/>
        <dsp:cNvSpPr/>
      </dsp:nvSpPr>
      <dsp:spPr>
        <a:xfrm rot="5400000">
          <a:off x="6591391" y="-2759249"/>
          <a:ext cx="873254" cy="66146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监舍</a:t>
          </a:r>
          <a:r>
            <a:rPr lang="zh-CN" altLang="en-US" sz="2000" kern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开窗</a:t>
          </a: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，并去掉塑料薄膜通风；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工区可采用电风扇</a:t>
          </a:r>
          <a:r>
            <a:rPr lang="zh-CN" altLang="en-US" sz="2000" kern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机械通风</a:t>
          </a: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。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 rot="-5400000">
        <a:off x="3720716" y="154055"/>
        <a:ext cx="6571977" cy="787996"/>
      </dsp:txXfrm>
    </dsp:sp>
    <dsp:sp modelId="{3B1A824C-4BF1-41A2-B428-D29779CA2666}">
      <dsp:nvSpPr>
        <dsp:cNvPr id="0" name=""/>
        <dsp:cNvSpPr/>
      </dsp:nvSpPr>
      <dsp:spPr>
        <a:xfrm>
          <a:off x="0" y="2269"/>
          <a:ext cx="3720715" cy="10915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加强通风</a:t>
          </a:r>
          <a:endParaRPr 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3286" y="55555"/>
        <a:ext cx="3614143" cy="984995"/>
      </dsp:txXfrm>
    </dsp:sp>
    <dsp:sp modelId="{6616CC5F-3A90-42D3-A8FC-F688AF349ABB}">
      <dsp:nvSpPr>
        <dsp:cNvPr id="0" name=""/>
        <dsp:cNvSpPr/>
      </dsp:nvSpPr>
      <dsp:spPr>
        <a:xfrm rot="5400000">
          <a:off x="6532695" y="-1613103"/>
          <a:ext cx="990645" cy="66146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勤洗手</a:t>
          </a: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。在监区现有水龙头旁边配发肥皂或洗手液，增加洗手效果；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如果实在无法洗手，可用</a:t>
          </a:r>
          <a:r>
            <a:rPr lang="en-US" altLang="zh-CN" sz="2000" kern="1200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75%</a:t>
          </a:r>
          <a:r>
            <a:rPr lang="zh-CN" altLang="en-US" sz="2000" kern="1200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酒精</a:t>
          </a:r>
          <a:r>
            <a:rPr lang="zh-CN" altLang="en-US" sz="20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擦拭双手。</a:t>
          </a:r>
          <a:endParaRPr lang="en-US" sz="20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sp:txBody>
      <dsp:txXfrm rot="-5400000">
        <a:off x="3720715" y="1247236"/>
        <a:ext cx="6566247" cy="893927"/>
      </dsp:txXfrm>
    </dsp:sp>
    <dsp:sp modelId="{8C279ED4-1E5C-419B-AE06-415124BFBC8E}">
      <dsp:nvSpPr>
        <dsp:cNvPr id="0" name=""/>
        <dsp:cNvSpPr/>
      </dsp:nvSpPr>
      <dsp:spPr>
        <a:xfrm>
          <a:off x="0" y="1148415"/>
          <a:ext cx="3720715" cy="10915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加强手卫生</a:t>
          </a:r>
          <a:endParaRPr 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3286" y="1201701"/>
        <a:ext cx="3614143" cy="984995"/>
      </dsp:txXfrm>
    </dsp:sp>
    <dsp:sp modelId="{786EC86B-F6DB-459A-A3BE-BF91BF6953C2}">
      <dsp:nvSpPr>
        <dsp:cNvPr id="0" name=""/>
        <dsp:cNvSpPr/>
      </dsp:nvSpPr>
      <dsp:spPr>
        <a:xfrm rot="5400000">
          <a:off x="6497599" y="-466956"/>
          <a:ext cx="1060838" cy="66146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加强监狱的日常消毒；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对病人曾经居住过的场所进行终末消毒；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由</a:t>
          </a:r>
          <a:r>
            <a:rPr lang="zh-CN" altLang="en-US" sz="2000" kern="12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rPr>
            <a:t>专业人员</a:t>
          </a: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负责监狱终末消毒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 rot="-5400000">
        <a:off x="3720715" y="2361714"/>
        <a:ext cx="6562820" cy="957266"/>
      </dsp:txXfrm>
    </dsp:sp>
    <dsp:sp modelId="{E7E4BEB1-82C8-4F66-93D6-37D650D78467}">
      <dsp:nvSpPr>
        <dsp:cNvPr id="0" name=""/>
        <dsp:cNvSpPr/>
      </dsp:nvSpPr>
      <dsp:spPr>
        <a:xfrm>
          <a:off x="0" y="2294562"/>
          <a:ext cx="3720715" cy="10915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加强消毒</a:t>
          </a:r>
          <a:endParaRPr 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3286" y="2347848"/>
        <a:ext cx="3614143" cy="984995"/>
      </dsp:txXfrm>
    </dsp:sp>
    <dsp:sp modelId="{823BE633-8ECB-4CD7-9C96-3D5AFD0FCF6B}">
      <dsp:nvSpPr>
        <dsp:cNvPr id="0" name=""/>
        <dsp:cNvSpPr/>
      </dsp:nvSpPr>
      <dsp:spPr>
        <a:xfrm rot="5400000">
          <a:off x="6591391" y="679189"/>
          <a:ext cx="873254" cy="66146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正确戴口罩；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减少不必要的人员流动和接触。</a:t>
          </a:r>
          <a:endParaRPr lang="en-US" sz="20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 rot="-5400000">
        <a:off x="3720716" y="3592494"/>
        <a:ext cx="6571977" cy="787996"/>
      </dsp:txXfrm>
    </dsp:sp>
    <dsp:sp modelId="{BE0916FB-30CC-4922-B216-4F1CD5EB0791}">
      <dsp:nvSpPr>
        <dsp:cNvPr id="0" name=""/>
        <dsp:cNvSpPr/>
      </dsp:nvSpPr>
      <dsp:spPr>
        <a:xfrm>
          <a:off x="0" y="3440708"/>
          <a:ext cx="3720715" cy="10915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减少人员接触</a:t>
          </a:r>
          <a:endParaRPr 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3286" y="3493994"/>
        <a:ext cx="3614143" cy="9849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FC8CE1-C135-4562-83FF-FE98FDD26B25}">
      <dsp:nvSpPr>
        <dsp:cNvPr id="0" name=""/>
        <dsp:cNvSpPr/>
      </dsp:nvSpPr>
      <dsp:spPr>
        <a:xfrm>
          <a:off x="866013" y="525009"/>
          <a:ext cx="4437039" cy="106503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kern="1200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接触确诊病例</a:t>
          </a:r>
          <a:r>
            <a:rPr lang="zh-CN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的干警和服刑人员</a:t>
          </a: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；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sp:txBody>
      <dsp:txXfrm>
        <a:off x="1575940" y="525009"/>
        <a:ext cx="3727112" cy="1065035"/>
      </dsp:txXfrm>
    </dsp:sp>
    <dsp:sp modelId="{44C90D4B-6626-4B0B-BEAF-41494CDAC8C2}">
      <dsp:nvSpPr>
        <dsp:cNvPr id="0" name=""/>
        <dsp:cNvSpPr/>
      </dsp:nvSpPr>
      <dsp:spPr>
        <a:xfrm>
          <a:off x="866013" y="1590045"/>
          <a:ext cx="4437039" cy="20374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有发热（腋下体温高于</a:t>
          </a:r>
          <a:r>
            <a:rPr 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37.3</a:t>
          </a:r>
          <a:r>
            <a:rPr lang="zh-CN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℃）、咳嗽、气促等症状之一者，登记异常症状者名单。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sp:txBody>
      <dsp:txXfrm>
        <a:off x="1575940" y="1590045"/>
        <a:ext cx="3727112" cy="2037486"/>
      </dsp:txXfrm>
    </dsp:sp>
    <dsp:sp modelId="{3E7DD80D-27C3-4997-9EA4-D79976D642B7}">
      <dsp:nvSpPr>
        <dsp:cNvPr id="0" name=""/>
        <dsp:cNvSpPr/>
      </dsp:nvSpPr>
      <dsp:spPr>
        <a:xfrm>
          <a:off x="107177" y="12074"/>
          <a:ext cx="1456806" cy="14568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rPr>
            <a:t>症状</a:t>
          </a:r>
          <a:endParaRPr lang="en-US" altLang="zh-CN" sz="2400" kern="1200" dirty="0" smtClean="0">
            <a:solidFill>
              <a:schemeClr val="tx1"/>
            </a:solidFill>
            <a:latin typeface="Times New Roman" panose="02020603050405020304" pitchFamily="18" charset="0"/>
            <a:ea typeface="黑体" panose="02010609060101010101" pitchFamily="49" charset="-122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rPr>
            <a:t>筛查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ea typeface="黑体" panose="02010609060101010101" pitchFamily="49" charset="-122"/>
            <a:cs typeface="Times New Roman" panose="02020603050405020304" pitchFamily="18" charset="0"/>
          </a:endParaRPr>
        </a:p>
      </dsp:txBody>
      <dsp:txXfrm>
        <a:off x="320521" y="225418"/>
        <a:ext cx="1030118" cy="1030118"/>
      </dsp:txXfrm>
    </dsp:sp>
    <dsp:sp modelId="{209A21F9-410D-4179-A63C-B4EEB1C32508}">
      <dsp:nvSpPr>
        <dsp:cNvPr id="0" name=""/>
        <dsp:cNvSpPr/>
      </dsp:nvSpPr>
      <dsp:spPr>
        <a:xfrm>
          <a:off x="6092642" y="481905"/>
          <a:ext cx="4441045" cy="11082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异常症状</a:t>
          </a: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的干警和服刑人员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sp:txBody>
      <dsp:txXfrm>
        <a:off x="6803209" y="481905"/>
        <a:ext cx="3730478" cy="1108270"/>
      </dsp:txXfrm>
    </dsp:sp>
    <dsp:sp modelId="{CAB28F7D-2D08-4786-B470-D31C890485B5}">
      <dsp:nvSpPr>
        <dsp:cNvPr id="0" name=""/>
        <dsp:cNvSpPr/>
      </dsp:nvSpPr>
      <dsp:spPr>
        <a:xfrm>
          <a:off x="6092642" y="1590175"/>
          <a:ext cx="4441045" cy="20330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有肺部磨玻璃样变化或斑片样变化的，进行临床诊断和实验室病原学诊断。</a:t>
          </a:r>
          <a:endParaRPr lang="en-US" sz="2400" kern="1200" dirty="0"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sp:txBody>
      <dsp:txXfrm>
        <a:off x="6803209" y="1590175"/>
        <a:ext cx="3730478" cy="2033091"/>
      </dsp:txXfrm>
    </dsp:sp>
    <dsp:sp modelId="{621ABDAD-5E94-4B2B-A6E2-19B28F93B39B}">
      <dsp:nvSpPr>
        <dsp:cNvPr id="0" name=""/>
        <dsp:cNvSpPr/>
      </dsp:nvSpPr>
      <dsp:spPr>
        <a:xfrm>
          <a:off x="5292039" y="0"/>
          <a:ext cx="1477819" cy="14778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rPr>
            <a:t>CT</a:t>
          </a:r>
          <a:r>
            <a:rPr lang="zh-CN" alt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rPr>
            <a:t>筛查和病原学监测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ea typeface="黑体" panose="02010609060101010101" pitchFamily="49" charset="-122"/>
            <a:cs typeface="Times New Roman" panose="02020603050405020304" pitchFamily="18" charset="0"/>
          </a:endParaRPr>
        </a:p>
      </dsp:txBody>
      <dsp:txXfrm>
        <a:off x="5508461" y="216422"/>
        <a:ext cx="1044975" cy="104497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512A63-916B-4949-A150-643A7666CFDD}">
      <dsp:nvSpPr>
        <dsp:cNvPr id="0" name=""/>
        <dsp:cNvSpPr/>
      </dsp:nvSpPr>
      <dsp:spPr>
        <a:xfrm rot="5400000">
          <a:off x="6591391" y="-2759249"/>
          <a:ext cx="873254" cy="66146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待转诊的重症病人；</a:t>
          </a:r>
          <a:endParaRPr lang="en-US" sz="24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普通新冠病人。</a:t>
          </a:r>
          <a:endParaRPr lang="en-US" sz="24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 rot="-5400000">
        <a:off x="3720716" y="154055"/>
        <a:ext cx="6571977" cy="787996"/>
      </dsp:txXfrm>
    </dsp:sp>
    <dsp:sp modelId="{3B1A824C-4BF1-41A2-B428-D29779CA2666}">
      <dsp:nvSpPr>
        <dsp:cNvPr id="0" name=""/>
        <dsp:cNvSpPr/>
      </dsp:nvSpPr>
      <dsp:spPr>
        <a:xfrm>
          <a:off x="0" y="2269"/>
          <a:ext cx="3720715" cy="10915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一类区域</a:t>
          </a:r>
          <a:endParaRPr lang="en-US" sz="28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3286" y="55555"/>
        <a:ext cx="3614143" cy="984995"/>
      </dsp:txXfrm>
    </dsp:sp>
    <dsp:sp modelId="{6616CC5F-3A90-42D3-A8FC-F688AF349ABB}">
      <dsp:nvSpPr>
        <dsp:cNvPr id="0" name=""/>
        <dsp:cNvSpPr/>
      </dsp:nvSpPr>
      <dsp:spPr>
        <a:xfrm rot="5400000">
          <a:off x="6532695" y="-1613103"/>
          <a:ext cx="990645" cy="66146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轻型确诊病人（咽拭子核酸检测阳性，肺部</a:t>
          </a:r>
          <a:r>
            <a:rPr lang="en-US" alt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CT</a:t>
          </a:r>
          <a:r>
            <a:rPr lang="zh-CN" alt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rPr>
            <a:t>无明显异常）隔离。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ea typeface="楷体" panose="02010609060101010101" pitchFamily="49" charset="-122"/>
            <a:cs typeface="Times New Roman" panose="02020603050405020304" pitchFamily="18" charset="0"/>
          </a:endParaRPr>
        </a:p>
      </dsp:txBody>
      <dsp:txXfrm rot="-5400000">
        <a:off x="3720715" y="1247236"/>
        <a:ext cx="6566247" cy="893927"/>
      </dsp:txXfrm>
    </dsp:sp>
    <dsp:sp modelId="{8C279ED4-1E5C-419B-AE06-415124BFBC8E}">
      <dsp:nvSpPr>
        <dsp:cNvPr id="0" name=""/>
        <dsp:cNvSpPr/>
      </dsp:nvSpPr>
      <dsp:spPr>
        <a:xfrm>
          <a:off x="0" y="1148415"/>
          <a:ext cx="3720715" cy="10915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二类区域</a:t>
          </a:r>
          <a:endParaRPr lang="en-US" sz="28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3286" y="1201701"/>
        <a:ext cx="3614143" cy="984995"/>
      </dsp:txXfrm>
    </dsp:sp>
    <dsp:sp modelId="{786EC86B-F6DB-459A-A3BE-BF91BF6953C2}">
      <dsp:nvSpPr>
        <dsp:cNvPr id="0" name=""/>
        <dsp:cNvSpPr/>
      </dsp:nvSpPr>
      <dsp:spPr>
        <a:xfrm rot="5400000">
          <a:off x="6591391" y="-466956"/>
          <a:ext cx="873254" cy="66146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疑似病例、异常症状者隔离观察；</a:t>
          </a:r>
          <a:endParaRPr lang="en-US" sz="24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密切接触者医学观察。</a:t>
          </a:r>
          <a:endParaRPr lang="en-US" sz="24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 rot="-5400000">
        <a:off x="3720716" y="2446348"/>
        <a:ext cx="6571977" cy="787996"/>
      </dsp:txXfrm>
    </dsp:sp>
    <dsp:sp modelId="{E7E4BEB1-82C8-4F66-93D6-37D650D78467}">
      <dsp:nvSpPr>
        <dsp:cNvPr id="0" name=""/>
        <dsp:cNvSpPr/>
      </dsp:nvSpPr>
      <dsp:spPr>
        <a:xfrm>
          <a:off x="0" y="2294562"/>
          <a:ext cx="3720715" cy="10915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三类区域</a:t>
          </a:r>
          <a:endParaRPr lang="en-US" sz="28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3286" y="2347848"/>
        <a:ext cx="3614143" cy="984995"/>
      </dsp:txXfrm>
    </dsp:sp>
    <dsp:sp modelId="{823BE633-8ECB-4CD7-9C96-3D5AFD0FCF6B}">
      <dsp:nvSpPr>
        <dsp:cNvPr id="0" name=""/>
        <dsp:cNvSpPr/>
      </dsp:nvSpPr>
      <dsp:spPr>
        <a:xfrm rot="5400000">
          <a:off x="6591391" y="679189"/>
          <a:ext cx="873254" cy="661460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无症状者；</a:t>
          </a:r>
          <a:endParaRPr lang="en-US" sz="24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楷体" panose="02010609060101010101" pitchFamily="49" charset="-122"/>
              <a:ea typeface="楷体" panose="02010609060101010101" pitchFamily="49" charset="-122"/>
            </a:rPr>
            <a:t>服刑人员，可在现有监号和监区。</a:t>
          </a:r>
          <a:endParaRPr lang="en-US" sz="24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 rot="-5400000">
        <a:off x="3720716" y="3592494"/>
        <a:ext cx="6571977" cy="787996"/>
      </dsp:txXfrm>
    </dsp:sp>
    <dsp:sp modelId="{BE0916FB-30CC-4922-B216-4F1CD5EB0791}">
      <dsp:nvSpPr>
        <dsp:cNvPr id="0" name=""/>
        <dsp:cNvSpPr/>
      </dsp:nvSpPr>
      <dsp:spPr>
        <a:xfrm>
          <a:off x="0" y="3440708"/>
          <a:ext cx="3720715" cy="10915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一般区域</a:t>
          </a:r>
          <a:endParaRPr lang="en-US" sz="28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3286" y="3493994"/>
        <a:ext cx="3614143" cy="984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9145C-331B-4BCB-ADD0-95EBB26F5857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86DC7-8DFF-4A47-988D-D71C57DA9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43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70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结合健康培训教育、警示告知等制度，组织开展多种形式的新冠肺炎防控知识培训和宣传教育，提高狱警和服刑人员自我防护意识和能力。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14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排水管理：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洗手盆、淋浴等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355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学习用房、文体活动用房、技能培训用房、劳动改造用房及其他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47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异常症状包括：</a:t>
            </a:r>
            <a:r>
              <a:rPr lang="zh-CN" altLang="en-US" sz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发热、咳嗽、气促之一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34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58609C6-9345-45D7-A54E-C0546B1C4196}" type="datetime1">
              <a:rPr lang="en-US" smtClean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48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95A0-3F68-4D21-A1E0-C7C583E661B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6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C1F9-1432-464F-91EB-B5354E489FD0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3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43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43CE-98D9-4F3F-ACED-F1BC00D16C7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2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E68A-112D-4ECA-AE1F-FAE052DF671E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7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0FD8-484B-46F0-929C-F527228B1A58}" type="datetime1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79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D942-EEC6-40D5-8EF8-E7CED594E622}" type="datetime1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0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2C9F-6A15-4575-8DCD-DBC74BF602D1}" type="datetime1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94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072F-A630-4581-9EB1-1BFB2FC96F31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72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6A9F-6061-4015-9205-4D184B0BEEA9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82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083782-17C5-4A67-829F-C080A90F0FB4}" type="datetime1">
              <a:rPr lang="en-US" smtClean="0"/>
              <a:pPr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70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监狱新冠肺炎防控</a:t>
            </a: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技术方案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国务院联防联控机制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XX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XX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F44E0-E79A-492D-A8BD-F63CDA2ECB3B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二、预防性卫生措施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236C-5864-4FD0-A02B-6E1D8B7F476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6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6" y="320675"/>
            <a:ext cx="11178988" cy="1325563"/>
          </a:xfrm>
        </p:spPr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（一）通风换气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监管区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行政办公区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的通风换气，保持室内空气流通，在气温状况允许的情况下首选开窗</a:t>
            </a:r>
            <a:r>
              <a:rPr lang="zh-CN" altLang="en-US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自然通风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每天早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、中和晚开窗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，每次通风时间至少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应当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采取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错峰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放风和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休息；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尽可能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避免或减少人员聚集和集体活动。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1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58906" y="473075"/>
            <a:ext cx="111789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（二）卫生防护设施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工作场所内洗手、洗眼、喷淋设施运行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正常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417313596"/>
              </p:ext>
            </p:extLst>
          </p:nvPr>
        </p:nvGraphicFramePr>
        <p:xfrm>
          <a:off x="2032000" y="1825625"/>
          <a:ext cx="8128000" cy="3464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7111" y="2689423"/>
            <a:ext cx="929943" cy="5134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10600" y="2634101"/>
            <a:ext cx="604629" cy="6436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79885" y="2582734"/>
            <a:ext cx="585267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7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（三）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垃圾处理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垃圾分类收集，及时清运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增加垃圾桶等垃圾盛装容器的清洁消毒频次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可用有效氯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500 mg/L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含氯消毒剂进行喷洒或擦拭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0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6" y="320675"/>
            <a:ext cx="11178988" cy="1325563"/>
          </a:xfrm>
        </p:spPr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（四）清洁与消毒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环境整洁卫生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定期消毒并做好清洁消毒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场所、餐（饮）具定期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高频接触的物体表面，可用含氯消毒剂进行喷洒或擦拭，或采用消毒湿巾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擦拭；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配备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手消毒剂。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8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6" y="320675"/>
            <a:ext cx="11178988" cy="1325563"/>
          </a:xfrm>
        </p:spPr>
        <p:txBody>
          <a:bodyPr/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物表清洁消毒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地面的整洁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卫生；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使用有效氯 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250mg/L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500mg/L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的含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消毒剂湿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式拖布拖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拭；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呕吐物时，应当立即使用一次性吸水材料加足量消毒剂（如含氯消毒剂）或有效的消毒干巾对呕吐物进行覆盖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清除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呕吐物后，使用季铵盐类消毒剂或含氯消毒剂进行物体表面消毒处理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3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6" y="320675"/>
            <a:ext cx="11178988" cy="1325563"/>
          </a:xfrm>
        </p:spPr>
        <p:txBody>
          <a:bodyPr/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空调通风系统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定期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对空调进风口、出风口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消毒，采用有效氯 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500mg/L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消毒剂擦拭；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对风机盘管的凝结水盘、冷却水的清洁消毒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空调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通风系统的清洗消毒按照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公共场所集中空调通风系统清洗消毒规范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WS/T 396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进行。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1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6" y="320675"/>
            <a:ext cx="11178988" cy="1325563"/>
          </a:xfrm>
        </p:spPr>
        <p:txBody>
          <a:bodyPr/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公共卫生间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清洁干爽</a:t>
            </a: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流通，提供洗手液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，保证</a:t>
            </a: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水龙头等设施正常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使用；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卫生间的巡查频次，视情况增加消毒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次数；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勤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冲洗排水管道，确保</a:t>
            </a:r>
            <a:r>
              <a:rPr lang="en-US" altLang="zh-CN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</a:t>
            </a: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管道和下水道的水封隔离效果。</a:t>
            </a:r>
          </a:p>
          <a:p>
            <a:pPr>
              <a:lnSpc>
                <a:spcPct val="120000"/>
              </a:lnSpc>
            </a:pP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公共</a:t>
            </a: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台面、洗手池、门把手、马桶按键等物体表面进行消毒，用含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有效氯 </a:t>
            </a:r>
            <a:r>
              <a:rPr lang="en-US" altLang="zh-CN" sz="30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500mg/L</a:t>
            </a: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的消毒液进行喷洒或擦拭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0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sz="30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后清水擦拭干净。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8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6" y="320675"/>
            <a:ext cx="11178988" cy="1325563"/>
          </a:xfrm>
        </p:spPr>
        <p:txBody>
          <a:bodyPr/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服务用房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环境清洁，建议每日通风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，每次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20-30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，通风时注意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保暖；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单人环境下的人员原则上可以不佩戴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口罩；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处于多人聚集环境下的工作人员应当佩戴医用口罩，人与人之间保持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米以上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距离；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服务用房前洗手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消毒，人员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间隔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zh-CN" altLang="en-US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以上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尽量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减少集体活动，控制集体活动时间，集体活动时间过长时，开窗通风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结束后场地、家具须进行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6" y="320675"/>
            <a:ext cx="11178988" cy="1325563"/>
          </a:xfrm>
        </p:spPr>
        <p:txBody>
          <a:bodyPr/>
          <a:lstStyle/>
          <a:p>
            <a:pPr algn="ctr"/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5.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厨房与餐厅（监管区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食堂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与餐厅（行政办公区）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原则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：保持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空气流通，以清洁为主，预防性消毒为辅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9036" y="5854700"/>
            <a:ext cx="2743200" cy="390794"/>
          </a:xfrm>
        </p:spPr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9436" y="5854700"/>
            <a:ext cx="4114800" cy="390794"/>
          </a:xfrm>
        </p:spPr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21436" y="5854700"/>
            <a:ext cx="2743200" cy="390794"/>
          </a:xfrm>
        </p:spPr>
        <p:txBody>
          <a:bodyPr/>
          <a:lstStyle/>
          <a:p>
            <a:fld id="{E1961FAD-C14D-4EF9-9D90-69C5C1F92140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58591901"/>
              </p:ext>
            </p:extLst>
          </p:nvPr>
        </p:nvGraphicFramePr>
        <p:xfrm>
          <a:off x="648718" y="2466109"/>
          <a:ext cx="11178988" cy="4156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22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6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  <a:endParaRPr 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一、卫生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管理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二、预防性卫生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措施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三、个人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防护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四、疫情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应对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6B37-41E3-4D82-9FC7-4C644721950D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3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三、个人防护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C6128-E6E0-47C6-B2F5-C37506E3B6A6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（一）干警、工作人员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佩戴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口罩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与监狱内其他工作人员减少交流，必须交流时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不得摘下口罩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，并保持一定距离。</a:t>
            </a:r>
          </a:p>
          <a:p>
            <a:pPr>
              <a:lnSpc>
                <a:spcPct val="1200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身体状况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在岗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期间注意身体状况，当出现发热、咳嗽等症状时，要及时按规定去定点医院就医，尽量避免乘坐公交、地铁等公共交通工具，前往医院路上和医院内应当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全程佩戴口罩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4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（一）干警、工作人员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强手卫生措施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随时进行手卫生。洗手或使用速干手消毒剂，有肉眼可见污染物时，应当用洗手液在流动水下洗手。</a:t>
            </a:r>
          </a:p>
          <a:p>
            <a:pPr>
              <a:lnSpc>
                <a:spcPct val="1200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注意喷嚏（咳嗽）礼仪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打喷嚏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和咳嗽时应当用纸巾或手肘部位（不是双手）遮蔽口鼻，将打喷嚏和咳嗽时使用过的纸巾放入有盖的垃圾桶内，打喷嚏和咳嗽后应当用肥皂或洗手液彻底清洗双手。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（二）服刑人员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佩戴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口罩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与探视人员交流时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不得摘下口罩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，保持一定距离并避免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直接接触；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放风或休息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时应当佩戴口罩，减少与其他服刑人员直接接触，条件允许时，尽量与他人保持一定距离</a:t>
            </a:r>
          </a:p>
          <a:p>
            <a:pPr>
              <a:lnSpc>
                <a:spcPct val="1200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身体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状况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当出现发热、咳嗽等症状时，要及时向干警汇报，并在干警监护下就医排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查。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5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（二）服刑人员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强手卫生措施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养成勤洗手的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习惯。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注意喷嚏（咳嗽）礼仪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打喷嚏和咳嗽时应当用手肘部位（不是双手）遮蔽口鼻，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避免喷向其他服刑人员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，打喷嚏和咳嗽后应当用肥皂或洗手液彻底清洗双手。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四、疫情应对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347E-961B-4001-A54D-0879CE058F70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47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（一）发现病例监狱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症状筛查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尽快组织开展针对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全体服刑人员、干警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的症状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筛查；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有发热（腋下体温高于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37.3℃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）、咳嗽、气促等症状之一者，登记异常症状者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名单；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异常症状的干警和服刑人员进行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CT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检查，有肺部磨玻璃样变化或斑片样变化的，进行临床诊断和实验室病原学诊断。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4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（一）发现病例监狱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疏散服刑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人员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密切接触者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尽快分流到其他羁押场所，阻断传染途径，减少交叉感染风险，切实落实隔离要求。加强对流转人员的症状监测，异常者转回本部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监狱。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分区管理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病人区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隔离区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隔离观察区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一般区域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。配发一次性口罩，每天每人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只，加强防护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组织后备力量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抽调监狱行政和后勤等人员组建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干警后备队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3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（一）发现病例监狱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88629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重点防控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措施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44730883"/>
              </p:ext>
            </p:extLst>
          </p:nvPr>
        </p:nvGraphicFramePr>
        <p:xfrm>
          <a:off x="659781" y="2323454"/>
          <a:ext cx="10335322" cy="4534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189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（二）疫情扩散监狱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人员筛查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29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13872444"/>
              </p:ext>
            </p:extLst>
          </p:nvPr>
        </p:nvGraphicFramePr>
        <p:xfrm>
          <a:off x="647700" y="2600973"/>
          <a:ext cx="10896600" cy="3665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191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一、卫生管理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3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（二）疫情扩散监狱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88629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分区管理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30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51736703"/>
              </p:ext>
            </p:extLst>
          </p:nvPr>
        </p:nvGraphicFramePr>
        <p:xfrm>
          <a:off x="659781" y="2323454"/>
          <a:ext cx="10335322" cy="4534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518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（二）疫情扩散监狱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病人转移</a:t>
            </a:r>
            <a:endParaRPr lang="en-US" altLang="zh-CN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不具备隔离、诊疗条件的监狱，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应当：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及时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将重症病例（确诊和疑似病例）转入重症定点救治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医院；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新冠肺炎病人（确诊和疑似病例）转入定点收治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医院；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就诊期间监管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终末消毒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病人曾经居住过的场所应当进行终末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消毒；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专业人员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负责监狱终末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消毒。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4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38522" y="2800066"/>
            <a:ext cx="31149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  谢！</a:t>
            </a:r>
            <a:endParaRPr lang="en-U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DD38-1701-4487-8FC0-8229EF84FC97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5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（一）健康监测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制度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建立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工作人员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服刑人员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健康监测制度。由专人负责每天对进入单位的人员进行体温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测量；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班车的单位，应当设专人在上班车前对上车人员进行体温测量，发热症状者禁止乘坐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班车；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出现发热、咳嗽等症状的工作人员，禁止进入单位，并立即指导及时就医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3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（二）全封闭管理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禁止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人员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探视；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减少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狱警和工作人员的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进出；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限制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监狱内人员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流动；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生活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必需品可以采用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送货上门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方式；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入监人员应当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隔离观察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，无异常后方可入监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2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（三）物资储备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en-US" altLang="zh-CN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防护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物资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：注意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调配必要的药物和防护物资，以满足疫情防控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需要。配合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疾控机构规范开展病例流行病学调查和密切接触者的隔离观察，追踪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管理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防疫物资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：预估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并配备各类防疫物资，如口罩、防护服、护目镜、消毒工具、消毒剂等。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9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（四）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加强防控知识培训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</a:pP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521992549"/>
              </p:ext>
            </p:extLst>
          </p:nvPr>
        </p:nvGraphicFramePr>
        <p:xfrm>
          <a:off x="838200" y="2472034"/>
          <a:ext cx="10160000" cy="3179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08848" y="2452376"/>
            <a:ext cx="2420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结合制度</a:t>
            </a:r>
            <a:endParaRPr 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2981" y="2419921"/>
            <a:ext cx="1644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组织开展</a:t>
            </a:r>
            <a:endParaRPr 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67970" y="2204478"/>
            <a:ext cx="24204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提高自我防护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意识和能力</a:t>
            </a:r>
            <a:endParaRPr 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" name="组合 161"/>
          <p:cNvGrpSpPr/>
          <p:nvPr/>
        </p:nvGrpSpPr>
        <p:grpSpPr>
          <a:xfrm>
            <a:off x="4562909" y="2591846"/>
            <a:ext cx="690563" cy="879475"/>
            <a:chOff x="10063163" y="5383213"/>
            <a:chExt cx="690563" cy="879475"/>
          </a:xfrm>
        </p:grpSpPr>
        <p:sp>
          <p:nvSpPr>
            <p:cNvPr id="18" name="Freeform 62"/>
            <p:cNvSpPr>
              <a:spLocks/>
            </p:cNvSpPr>
            <p:nvPr/>
          </p:nvSpPr>
          <p:spPr bwMode="auto">
            <a:xfrm>
              <a:off x="10377488" y="5383213"/>
              <a:ext cx="376238" cy="377825"/>
            </a:xfrm>
            <a:custGeom>
              <a:avLst/>
              <a:gdLst>
                <a:gd name="T0" fmla="*/ 237 w 237"/>
                <a:gd name="T1" fmla="*/ 120 h 238"/>
                <a:gd name="T2" fmla="*/ 237 w 237"/>
                <a:gd name="T3" fmla="*/ 120 h 238"/>
                <a:gd name="T4" fmla="*/ 237 w 237"/>
                <a:gd name="T5" fmla="*/ 108 h 238"/>
                <a:gd name="T6" fmla="*/ 235 w 237"/>
                <a:gd name="T7" fmla="*/ 96 h 238"/>
                <a:gd name="T8" fmla="*/ 227 w 237"/>
                <a:gd name="T9" fmla="*/ 74 h 238"/>
                <a:gd name="T10" fmla="*/ 217 w 237"/>
                <a:gd name="T11" fmla="*/ 52 h 238"/>
                <a:gd name="T12" fmla="*/ 203 w 237"/>
                <a:gd name="T13" fmla="*/ 36 h 238"/>
                <a:gd name="T14" fmla="*/ 185 w 237"/>
                <a:gd name="T15" fmla="*/ 20 h 238"/>
                <a:gd name="T16" fmla="*/ 165 w 237"/>
                <a:gd name="T17" fmla="*/ 10 h 238"/>
                <a:gd name="T18" fmla="*/ 142 w 237"/>
                <a:gd name="T19" fmla="*/ 2 h 238"/>
                <a:gd name="T20" fmla="*/ 132 w 237"/>
                <a:gd name="T21" fmla="*/ 0 h 238"/>
                <a:gd name="T22" fmla="*/ 118 w 237"/>
                <a:gd name="T23" fmla="*/ 0 h 238"/>
                <a:gd name="T24" fmla="*/ 118 w 237"/>
                <a:gd name="T25" fmla="*/ 0 h 238"/>
                <a:gd name="T26" fmla="*/ 106 w 237"/>
                <a:gd name="T27" fmla="*/ 0 h 238"/>
                <a:gd name="T28" fmla="*/ 94 w 237"/>
                <a:gd name="T29" fmla="*/ 2 h 238"/>
                <a:gd name="T30" fmla="*/ 72 w 237"/>
                <a:gd name="T31" fmla="*/ 10 h 238"/>
                <a:gd name="T32" fmla="*/ 52 w 237"/>
                <a:gd name="T33" fmla="*/ 20 h 238"/>
                <a:gd name="T34" fmla="*/ 34 w 237"/>
                <a:gd name="T35" fmla="*/ 34 h 238"/>
                <a:gd name="T36" fmla="*/ 20 w 237"/>
                <a:gd name="T37" fmla="*/ 52 h 238"/>
                <a:gd name="T38" fmla="*/ 8 w 237"/>
                <a:gd name="T39" fmla="*/ 72 h 238"/>
                <a:gd name="T40" fmla="*/ 2 w 237"/>
                <a:gd name="T41" fmla="*/ 96 h 238"/>
                <a:gd name="T42" fmla="*/ 0 w 237"/>
                <a:gd name="T43" fmla="*/ 106 h 238"/>
                <a:gd name="T44" fmla="*/ 0 w 237"/>
                <a:gd name="T45" fmla="*/ 120 h 238"/>
                <a:gd name="T46" fmla="*/ 0 w 237"/>
                <a:gd name="T47" fmla="*/ 120 h 238"/>
                <a:gd name="T48" fmla="*/ 0 w 237"/>
                <a:gd name="T49" fmla="*/ 136 h 238"/>
                <a:gd name="T50" fmla="*/ 0 w 237"/>
                <a:gd name="T51" fmla="*/ 136 h 238"/>
                <a:gd name="T52" fmla="*/ 4 w 237"/>
                <a:gd name="T53" fmla="*/ 154 h 238"/>
                <a:gd name="T54" fmla="*/ 12 w 237"/>
                <a:gd name="T55" fmla="*/ 172 h 238"/>
                <a:gd name="T56" fmla="*/ 22 w 237"/>
                <a:gd name="T57" fmla="*/ 190 h 238"/>
                <a:gd name="T58" fmla="*/ 34 w 237"/>
                <a:gd name="T59" fmla="*/ 204 h 238"/>
                <a:gd name="T60" fmla="*/ 50 w 237"/>
                <a:gd name="T61" fmla="*/ 216 h 238"/>
                <a:gd name="T62" fmla="*/ 66 w 237"/>
                <a:gd name="T63" fmla="*/ 226 h 238"/>
                <a:gd name="T64" fmla="*/ 84 w 237"/>
                <a:gd name="T65" fmla="*/ 234 h 238"/>
                <a:gd name="T66" fmla="*/ 102 w 237"/>
                <a:gd name="T67" fmla="*/ 238 h 238"/>
                <a:gd name="T68" fmla="*/ 102 w 237"/>
                <a:gd name="T69" fmla="*/ 238 h 238"/>
                <a:gd name="T70" fmla="*/ 118 w 237"/>
                <a:gd name="T71" fmla="*/ 238 h 238"/>
                <a:gd name="T72" fmla="*/ 118 w 237"/>
                <a:gd name="T73" fmla="*/ 238 h 238"/>
                <a:gd name="T74" fmla="*/ 130 w 237"/>
                <a:gd name="T75" fmla="*/ 238 h 238"/>
                <a:gd name="T76" fmla="*/ 142 w 237"/>
                <a:gd name="T77" fmla="*/ 236 h 238"/>
                <a:gd name="T78" fmla="*/ 163 w 237"/>
                <a:gd name="T79" fmla="*/ 230 h 238"/>
                <a:gd name="T80" fmla="*/ 185 w 237"/>
                <a:gd name="T81" fmla="*/ 218 h 238"/>
                <a:gd name="T82" fmla="*/ 201 w 237"/>
                <a:gd name="T83" fmla="*/ 204 h 238"/>
                <a:gd name="T84" fmla="*/ 217 w 237"/>
                <a:gd name="T85" fmla="*/ 186 h 238"/>
                <a:gd name="T86" fmla="*/ 227 w 237"/>
                <a:gd name="T87" fmla="*/ 166 h 238"/>
                <a:gd name="T88" fmla="*/ 235 w 237"/>
                <a:gd name="T89" fmla="*/ 144 h 238"/>
                <a:gd name="T90" fmla="*/ 237 w 237"/>
                <a:gd name="T91" fmla="*/ 132 h 238"/>
                <a:gd name="T92" fmla="*/ 237 w 237"/>
                <a:gd name="T93" fmla="*/ 120 h 238"/>
                <a:gd name="T94" fmla="*/ 237 w 237"/>
                <a:gd name="T95" fmla="*/ 1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38">
                  <a:moveTo>
                    <a:pt x="237" y="120"/>
                  </a:moveTo>
                  <a:lnTo>
                    <a:pt x="237" y="120"/>
                  </a:lnTo>
                  <a:lnTo>
                    <a:pt x="237" y="108"/>
                  </a:lnTo>
                  <a:lnTo>
                    <a:pt x="235" y="96"/>
                  </a:lnTo>
                  <a:lnTo>
                    <a:pt x="227" y="74"/>
                  </a:lnTo>
                  <a:lnTo>
                    <a:pt x="217" y="52"/>
                  </a:lnTo>
                  <a:lnTo>
                    <a:pt x="203" y="36"/>
                  </a:lnTo>
                  <a:lnTo>
                    <a:pt x="185" y="20"/>
                  </a:lnTo>
                  <a:lnTo>
                    <a:pt x="165" y="10"/>
                  </a:lnTo>
                  <a:lnTo>
                    <a:pt x="142" y="2"/>
                  </a:lnTo>
                  <a:lnTo>
                    <a:pt x="132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4" y="2"/>
                  </a:lnTo>
                  <a:lnTo>
                    <a:pt x="72" y="10"/>
                  </a:lnTo>
                  <a:lnTo>
                    <a:pt x="52" y="20"/>
                  </a:lnTo>
                  <a:lnTo>
                    <a:pt x="34" y="34"/>
                  </a:lnTo>
                  <a:lnTo>
                    <a:pt x="20" y="52"/>
                  </a:lnTo>
                  <a:lnTo>
                    <a:pt x="8" y="72"/>
                  </a:lnTo>
                  <a:lnTo>
                    <a:pt x="2" y="96"/>
                  </a:lnTo>
                  <a:lnTo>
                    <a:pt x="0" y="106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4" y="154"/>
                  </a:lnTo>
                  <a:lnTo>
                    <a:pt x="12" y="172"/>
                  </a:lnTo>
                  <a:lnTo>
                    <a:pt x="22" y="190"/>
                  </a:lnTo>
                  <a:lnTo>
                    <a:pt x="34" y="204"/>
                  </a:lnTo>
                  <a:lnTo>
                    <a:pt x="50" y="216"/>
                  </a:lnTo>
                  <a:lnTo>
                    <a:pt x="66" y="226"/>
                  </a:lnTo>
                  <a:lnTo>
                    <a:pt x="84" y="234"/>
                  </a:lnTo>
                  <a:lnTo>
                    <a:pt x="102" y="238"/>
                  </a:lnTo>
                  <a:lnTo>
                    <a:pt x="102" y="238"/>
                  </a:lnTo>
                  <a:lnTo>
                    <a:pt x="118" y="238"/>
                  </a:lnTo>
                  <a:lnTo>
                    <a:pt x="118" y="238"/>
                  </a:lnTo>
                  <a:lnTo>
                    <a:pt x="130" y="238"/>
                  </a:lnTo>
                  <a:lnTo>
                    <a:pt x="142" y="236"/>
                  </a:lnTo>
                  <a:lnTo>
                    <a:pt x="163" y="230"/>
                  </a:lnTo>
                  <a:lnTo>
                    <a:pt x="185" y="218"/>
                  </a:lnTo>
                  <a:lnTo>
                    <a:pt x="201" y="204"/>
                  </a:lnTo>
                  <a:lnTo>
                    <a:pt x="217" y="186"/>
                  </a:lnTo>
                  <a:lnTo>
                    <a:pt x="227" y="166"/>
                  </a:lnTo>
                  <a:lnTo>
                    <a:pt x="235" y="144"/>
                  </a:lnTo>
                  <a:lnTo>
                    <a:pt x="237" y="132"/>
                  </a:lnTo>
                  <a:lnTo>
                    <a:pt x="237" y="120"/>
                  </a:lnTo>
                  <a:lnTo>
                    <a:pt x="237" y="120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3"/>
            <p:cNvSpPr>
              <a:spLocks/>
            </p:cNvSpPr>
            <p:nvPr/>
          </p:nvSpPr>
          <p:spPr bwMode="auto">
            <a:xfrm>
              <a:off x="10063163" y="5611813"/>
              <a:ext cx="466725" cy="650875"/>
            </a:xfrm>
            <a:custGeom>
              <a:avLst/>
              <a:gdLst>
                <a:gd name="T0" fmla="*/ 276 w 294"/>
                <a:gd name="T1" fmla="*/ 362 h 410"/>
                <a:gd name="T2" fmla="*/ 174 w 294"/>
                <a:gd name="T3" fmla="*/ 362 h 410"/>
                <a:gd name="T4" fmla="*/ 174 w 294"/>
                <a:gd name="T5" fmla="*/ 206 h 410"/>
                <a:gd name="T6" fmla="*/ 294 w 294"/>
                <a:gd name="T7" fmla="*/ 102 h 410"/>
                <a:gd name="T8" fmla="*/ 294 w 294"/>
                <a:gd name="T9" fmla="*/ 102 h 410"/>
                <a:gd name="T10" fmla="*/ 274 w 294"/>
                <a:gd name="T11" fmla="*/ 98 h 410"/>
                <a:gd name="T12" fmla="*/ 256 w 294"/>
                <a:gd name="T13" fmla="*/ 90 h 410"/>
                <a:gd name="T14" fmla="*/ 240 w 294"/>
                <a:gd name="T15" fmla="*/ 80 h 410"/>
                <a:gd name="T16" fmla="*/ 224 w 294"/>
                <a:gd name="T17" fmla="*/ 68 h 410"/>
                <a:gd name="T18" fmla="*/ 212 w 294"/>
                <a:gd name="T19" fmla="*/ 54 h 410"/>
                <a:gd name="T20" fmla="*/ 202 w 294"/>
                <a:gd name="T21" fmla="*/ 36 h 410"/>
                <a:gd name="T22" fmla="*/ 196 w 294"/>
                <a:gd name="T23" fmla="*/ 18 h 410"/>
                <a:gd name="T24" fmla="*/ 190 w 294"/>
                <a:gd name="T25" fmla="*/ 0 h 410"/>
                <a:gd name="T26" fmla="*/ 2 w 294"/>
                <a:gd name="T27" fmla="*/ 212 h 410"/>
                <a:gd name="T28" fmla="*/ 2 w 294"/>
                <a:gd name="T29" fmla="*/ 212 h 410"/>
                <a:gd name="T30" fmla="*/ 0 w 294"/>
                <a:gd name="T31" fmla="*/ 216 h 410"/>
                <a:gd name="T32" fmla="*/ 4 w 294"/>
                <a:gd name="T33" fmla="*/ 220 h 410"/>
                <a:gd name="T34" fmla="*/ 70 w 294"/>
                <a:gd name="T35" fmla="*/ 288 h 410"/>
                <a:gd name="T36" fmla="*/ 70 w 294"/>
                <a:gd name="T37" fmla="*/ 288 h 410"/>
                <a:gd name="T38" fmla="*/ 76 w 294"/>
                <a:gd name="T39" fmla="*/ 290 h 410"/>
                <a:gd name="T40" fmla="*/ 80 w 294"/>
                <a:gd name="T41" fmla="*/ 290 h 410"/>
                <a:gd name="T42" fmla="*/ 128 w 294"/>
                <a:gd name="T43" fmla="*/ 246 h 410"/>
                <a:gd name="T44" fmla="*/ 128 w 294"/>
                <a:gd name="T45" fmla="*/ 362 h 410"/>
                <a:gd name="T46" fmla="*/ 34 w 294"/>
                <a:gd name="T47" fmla="*/ 362 h 410"/>
                <a:gd name="T48" fmla="*/ 34 w 294"/>
                <a:gd name="T49" fmla="*/ 362 h 410"/>
                <a:gd name="T50" fmla="*/ 32 w 294"/>
                <a:gd name="T51" fmla="*/ 362 h 410"/>
                <a:gd name="T52" fmla="*/ 30 w 294"/>
                <a:gd name="T53" fmla="*/ 366 h 410"/>
                <a:gd name="T54" fmla="*/ 30 w 294"/>
                <a:gd name="T55" fmla="*/ 406 h 410"/>
                <a:gd name="T56" fmla="*/ 30 w 294"/>
                <a:gd name="T57" fmla="*/ 406 h 410"/>
                <a:gd name="T58" fmla="*/ 32 w 294"/>
                <a:gd name="T59" fmla="*/ 408 h 410"/>
                <a:gd name="T60" fmla="*/ 34 w 294"/>
                <a:gd name="T61" fmla="*/ 410 h 410"/>
                <a:gd name="T62" fmla="*/ 276 w 294"/>
                <a:gd name="T63" fmla="*/ 410 h 410"/>
                <a:gd name="T64" fmla="*/ 276 w 294"/>
                <a:gd name="T65" fmla="*/ 410 h 410"/>
                <a:gd name="T66" fmla="*/ 278 w 294"/>
                <a:gd name="T67" fmla="*/ 408 h 410"/>
                <a:gd name="T68" fmla="*/ 280 w 294"/>
                <a:gd name="T69" fmla="*/ 406 h 410"/>
                <a:gd name="T70" fmla="*/ 280 w 294"/>
                <a:gd name="T71" fmla="*/ 366 h 410"/>
                <a:gd name="T72" fmla="*/ 280 w 294"/>
                <a:gd name="T73" fmla="*/ 366 h 410"/>
                <a:gd name="T74" fmla="*/ 278 w 294"/>
                <a:gd name="T75" fmla="*/ 362 h 410"/>
                <a:gd name="T76" fmla="*/ 276 w 294"/>
                <a:gd name="T77" fmla="*/ 362 h 410"/>
                <a:gd name="T78" fmla="*/ 276 w 294"/>
                <a:gd name="T79" fmla="*/ 36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4" h="410">
                  <a:moveTo>
                    <a:pt x="276" y="362"/>
                  </a:moveTo>
                  <a:lnTo>
                    <a:pt x="174" y="362"/>
                  </a:lnTo>
                  <a:lnTo>
                    <a:pt x="174" y="206"/>
                  </a:lnTo>
                  <a:lnTo>
                    <a:pt x="294" y="102"/>
                  </a:lnTo>
                  <a:lnTo>
                    <a:pt x="294" y="102"/>
                  </a:lnTo>
                  <a:lnTo>
                    <a:pt x="274" y="98"/>
                  </a:lnTo>
                  <a:lnTo>
                    <a:pt x="256" y="90"/>
                  </a:lnTo>
                  <a:lnTo>
                    <a:pt x="240" y="80"/>
                  </a:lnTo>
                  <a:lnTo>
                    <a:pt x="224" y="68"/>
                  </a:lnTo>
                  <a:lnTo>
                    <a:pt x="212" y="54"/>
                  </a:lnTo>
                  <a:lnTo>
                    <a:pt x="202" y="36"/>
                  </a:lnTo>
                  <a:lnTo>
                    <a:pt x="196" y="18"/>
                  </a:lnTo>
                  <a:lnTo>
                    <a:pt x="190" y="0"/>
                  </a:lnTo>
                  <a:lnTo>
                    <a:pt x="2" y="212"/>
                  </a:lnTo>
                  <a:lnTo>
                    <a:pt x="2" y="212"/>
                  </a:lnTo>
                  <a:lnTo>
                    <a:pt x="0" y="216"/>
                  </a:lnTo>
                  <a:lnTo>
                    <a:pt x="4" y="220"/>
                  </a:lnTo>
                  <a:lnTo>
                    <a:pt x="70" y="288"/>
                  </a:lnTo>
                  <a:lnTo>
                    <a:pt x="70" y="288"/>
                  </a:lnTo>
                  <a:lnTo>
                    <a:pt x="76" y="290"/>
                  </a:lnTo>
                  <a:lnTo>
                    <a:pt x="80" y="290"/>
                  </a:lnTo>
                  <a:lnTo>
                    <a:pt x="128" y="246"/>
                  </a:lnTo>
                  <a:lnTo>
                    <a:pt x="128" y="362"/>
                  </a:lnTo>
                  <a:lnTo>
                    <a:pt x="34" y="362"/>
                  </a:lnTo>
                  <a:lnTo>
                    <a:pt x="34" y="362"/>
                  </a:lnTo>
                  <a:lnTo>
                    <a:pt x="32" y="362"/>
                  </a:lnTo>
                  <a:lnTo>
                    <a:pt x="30" y="366"/>
                  </a:lnTo>
                  <a:lnTo>
                    <a:pt x="30" y="406"/>
                  </a:lnTo>
                  <a:lnTo>
                    <a:pt x="30" y="406"/>
                  </a:lnTo>
                  <a:lnTo>
                    <a:pt x="32" y="408"/>
                  </a:lnTo>
                  <a:lnTo>
                    <a:pt x="34" y="410"/>
                  </a:lnTo>
                  <a:lnTo>
                    <a:pt x="276" y="410"/>
                  </a:lnTo>
                  <a:lnTo>
                    <a:pt x="276" y="410"/>
                  </a:lnTo>
                  <a:lnTo>
                    <a:pt x="278" y="408"/>
                  </a:lnTo>
                  <a:lnTo>
                    <a:pt x="280" y="406"/>
                  </a:lnTo>
                  <a:lnTo>
                    <a:pt x="280" y="366"/>
                  </a:lnTo>
                  <a:lnTo>
                    <a:pt x="280" y="366"/>
                  </a:lnTo>
                  <a:lnTo>
                    <a:pt x="278" y="362"/>
                  </a:lnTo>
                  <a:lnTo>
                    <a:pt x="276" y="362"/>
                  </a:lnTo>
                  <a:lnTo>
                    <a:pt x="276" y="3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208"/>
          <p:cNvGrpSpPr/>
          <p:nvPr/>
        </p:nvGrpSpPr>
        <p:grpSpPr>
          <a:xfrm>
            <a:off x="897824" y="2591846"/>
            <a:ext cx="842962" cy="830263"/>
            <a:chOff x="9967913" y="1831975"/>
            <a:chExt cx="842962" cy="830263"/>
          </a:xfrm>
        </p:grpSpPr>
        <p:sp>
          <p:nvSpPr>
            <p:cNvPr id="21" name="Freeform 75"/>
            <p:cNvSpPr>
              <a:spLocks noEditPoints="1"/>
            </p:cNvSpPr>
            <p:nvPr/>
          </p:nvSpPr>
          <p:spPr bwMode="auto">
            <a:xfrm>
              <a:off x="9967913" y="1866900"/>
              <a:ext cx="258762" cy="795338"/>
            </a:xfrm>
            <a:custGeom>
              <a:avLst/>
              <a:gdLst>
                <a:gd name="T0" fmla="*/ 139 w 163"/>
                <a:gd name="T1" fmla="*/ 0 h 501"/>
                <a:gd name="T2" fmla="*/ 26 w 163"/>
                <a:gd name="T3" fmla="*/ 0 h 501"/>
                <a:gd name="T4" fmla="*/ 26 w 163"/>
                <a:gd name="T5" fmla="*/ 0 h 501"/>
                <a:gd name="T6" fmla="*/ 8 w 163"/>
                <a:gd name="T7" fmla="*/ 2 h 501"/>
                <a:gd name="T8" fmla="*/ 2 w 163"/>
                <a:gd name="T9" fmla="*/ 4 h 501"/>
                <a:gd name="T10" fmla="*/ 0 w 163"/>
                <a:gd name="T11" fmla="*/ 6 h 501"/>
                <a:gd name="T12" fmla="*/ 0 w 163"/>
                <a:gd name="T13" fmla="*/ 493 h 501"/>
                <a:gd name="T14" fmla="*/ 0 w 163"/>
                <a:gd name="T15" fmla="*/ 493 h 501"/>
                <a:gd name="T16" fmla="*/ 2 w 163"/>
                <a:gd name="T17" fmla="*/ 497 h 501"/>
                <a:gd name="T18" fmla="*/ 8 w 163"/>
                <a:gd name="T19" fmla="*/ 499 h 501"/>
                <a:gd name="T20" fmla="*/ 16 w 163"/>
                <a:gd name="T21" fmla="*/ 501 h 501"/>
                <a:gd name="T22" fmla="*/ 26 w 163"/>
                <a:gd name="T23" fmla="*/ 501 h 501"/>
                <a:gd name="T24" fmla="*/ 139 w 163"/>
                <a:gd name="T25" fmla="*/ 501 h 501"/>
                <a:gd name="T26" fmla="*/ 139 w 163"/>
                <a:gd name="T27" fmla="*/ 501 h 501"/>
                <a:gd name="T28" fmla="*/ 149 w 163"/>
                <a:gd name="T29" fmla="*/ 501 h 501"/>
                <a:gd name="T30" fmla="*/ 157 w 163"/>
                <a:gd name="T31" fmla="*/ 499 h 501"/>
                <a:gd name="T32" fmla="*/ 161 w 163"/>
                <a:gd name="T33" fmla="*/ 497 h 501"/>
                <a:gd name="T34" fmla="*/ 163 w 163"/>
                <a:gd name="T35" fmla="*/ 493 h 501"/>
                <a:gd name="T36" fmla="*/ 163 w 163"/>
                <a:gd name="T37" fmla="*/ 6 h 501"/>
                <a:gd name="T38" fmla="*/ 163 w 163"/>
                <a:gd name="T39" fmla="*/ 6 h 501"/>
                <a:gd name="T40" fmla="*/ 161 w 163"/>
                <a:gd name="T41" fmla="*/ 4 h 501"/>
                <a:gd name="T42" fmla="*/ 157 w 163"/>
                <a:gd name="T43" fmla="*/ 2 h 501"/>
                <a:gd name="T44" fmla="*/ 149 w 163"/>
                <a:gd name="T45" fmla="*/ 0 h 501"/>
                <a:gd name="T46" fmla="*/ 139 w 163"/>
                <a:gd name="T47" fmla="*/ 0 h 501"/>
                <a:gd name="T48" fmla="*/ 139 w 163"/>
                <a:gd name="T49" fmla="*/ 0 h 501"/>
                <a:gd name="T50" fmla="*/ 147 w 163"/>
                <a:gd name="T51" fmla="*/ 442 h 501"/>
                <a:gd name="T52" fmla="*/ 147 w 163"/>
                <a:gd name="T53" fmla="*/ 444 h 501"/>
                <a:gd name="T54" fmla="*/ 24 w 163"/>
                <a:gd name="T55" fmla="*/ 444 h 501"/>
                <a:gd name="T56" fmla="*/ 22 w 163"/>
                <a:gd name="T57" fmla="*/ 442 h 501"/>
                <a:gd name="T58" fmla="*/ 22 w 163"/>
                <a:gd name="T59" fmla="*/ 428 h 501"/>
                <a:gd name="T60" fmla="*/ 24 w 163"/>
                <a:gd name="T61" fmla="*/ 426 h 501"/>
                <a:gd name="T62" fmla="*/ 147 w 163"/>
                <a:gd name="T63" fmla="*/ 426 h 501"/>
                <a:gd name="T64" fmla="*/ 147 w 163"/>
                <a:gd name="T65" fmla="*/ 428 h 501"/>
                <a:gd name="T66" fmla="*/ 147 w 163"/>
                <a:gd name="T67" fmla="*/ 442 h 501"/>
                <a:gd name="T68" fmla="*/ 147 w 163"/>
                <a:gd name="T69" fmla="*/ 144 h 501"/>
                <a:gd name="T70" fmla="*/ 147 w 163"/>
                <a:gd name="T71" fmla="*/ 146 h 501"/>
                <a:gd name="T72" fmla="*/ 24 w 163"/>
                <a:gd name="T73" fmla="*/ 146 h 501"/>
                <a:gd name="T74" fmla="*/ 22 w 163"/>
                <a:gd name="T75" fmla="*/ 144 h 501"/>
                <a:gd name="T76" fmla="*/ 22 w 163"/>
                <a:gd name="T77" fmla="*/ 130 h 501"/>
                <a:gd name="T78" fmla="*/ 24 w 163"/>
                <a:gd name="T79" fmla="*/ 128 h 501"/>
                <a:gd name="T80" fmla="*/ 147 w 163"/>
                <a:gd name="T81" fmla="*/ 128 h 501"/>
                <a:gd name="T82" fmla="*/ 147 w 163"/>
                <a:gd name="T83" fmla="*/ 130 h 501"/>
                <a:gd name="T84" fmla="*/ 147 w 163"/>
                <a:gd name="T85" fmla="*/ 144 h 501"/>
                <a:gd name="T86" fmla="*/ 147 w 163"/>
                <a:gd name="T87" fmla="*/ 84 h 501"/>
                <a:gd name="T88" fmla="*/ 147 w 163"/>
                <a:gd name="T89" fmla="*/ 88 h 501"/>
                <a:gd name="T90" fmla="*/ 24 w 163"/>
                <a:gd name="T91" fmla="*/ 88 h 501"/>
                <a:gd name="T92" fmla="*/ 22 w 163"/>
                <a:gd name="T93" fmla="*/ 84 h 501"/>
                <a:gd name="T94" fmla="*/ 22 w 163"/>
                <a:gd name="T95" fmla="*/ 70 h 501"/>
                <a:gd name="T96" fmla="*/ 24 w 163"/>
                <a:gd name="T97" fmla="*/ 68 h 501"/>
                <a:gd name="T98" fmla="*/ 147 w 163"/>
                <a:gd name="T99" fmla="*/ 68 h 501"/>
                <a:gd name="T100" fmla="*/ 147 w 163"/>
                <a:gd name="T101" fmla="*/ 70 h 501"/>
                <a:gd name="T102" fmla="*/ 147 w 163"/>
                <a:gd name="T103" fmla="*/ 84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3" h="501">
                  <a:moveTo>
                    <a:pt x="139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8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2" y="497"/>
                  </a:lnTo>
                  <a:lnTo>
                    <a:pt x="8" y="499"/>
                  </a:lnTo>
                  <a:lnTo>
                    <a:pt x="16" y="501"/>
                  </a:lnTo>
                  <a:lnTo>
                    <a:pt x="26" y="501"/>
                  </a:lnTo>
                  <a:lnTo>
                    <a:pt x="139" y="501"/>
                  </a:lnTo>
                  <a:lnTo>
                    <a:pt x="139" y="501"/>
                  </a:lnTo>
                  <a:lnTo>
                    <a:pt x="149" y="501"/>
                  </a:lnTo>
                  <a:lnTo>
                    <a:pt x="157" y="499"/>
                  </a:lnTo>
                  <a:lnTo>
                    <a:pt x="161" y="497"/>
                  </a:lnTo>
                  <a:lnTo>
                    <a:pt x="163" y="493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1" y="4"/>
                  </a:lnTo>
                  <a:lnTo>
                    <a:pt x="157" y="2"/>
                  </a:lnTo>
                  <a:lnTo>
                    <a:pt x="149" y="0"/>
                  </a:lnTo>
                  <a:lnTo>
                    <a:pt x="139" y="0"/>
                  </a:lnTo>
                  <a:lnTo>
                    <a:pt x="139" y="0"/>
                  </a:lnTo>
                  <a:close/>
                  <a:moveTo>
                    <a:pt x="147" y="442"/>
                  </a:moveTo>
                  <a:lnTo>
                    <a:pt x="147" y="444"/>
                  </a:lnTo>
                  <a:lnTo>
                    <a:pt x="24" y="444"/>
                  </a:lnTo>
                  <a:lnTo>
                    <a:pt x="22" y="442"/>
                  </a:lnTo>
                  <a:lnTo>
                    <a:pt x="22" y="428"/>
                  </a:lnTo>
                  <a:lnTo>
                    <a:pt x="24" y="426"/>
                  </a:lnTo>
                  <a:lnTo>
                    <a:pt x="147" y="426"/>
                  </a:lnTo>
                  <a:lnTo>
                    <a:pt x="147" y="428"/>
                  </a:lnTo>
                  <a:lnTo>
                    <a:pt x="147" y="442"/>
                  </a:lnTo>
                  <a:close/>
                  <a:moveTo>
                    <a:pt x="147" y="144"/>
                  </a:moveTo>
                  <a:lnTo>
                    <a:pt x="147" y="146"/>
                  </a:lnTo>
                  <a:lnTo>
                    <a:pt x="24" y="146"/>
                  </a:lnTo>
                  <a:lnTo>
                    <a:pt x="22" y="144"/>
                  </a:lnTo>
                  <a:lnTo>
                    <a:pt x="22" y="130"/>
                  </a:lnTo>
                  <a:lnTo>
                    <a:pt x="24" y="128"/>
                  </a:lnTo>
                  <a:lnTo>
                    <a:pt x="147" y="128"/>
                  </a:lnTo>
                  <a:lnTo>
                    <a:pt x="147" y="130"/>
                  </a:lnTo>
                  <a:lnTo>
                    <a:pt x="147" y="144"/>
                  </a:lnTo>
                  <a:close/>
                  <a:moveTo>
                    <a:pt x="147" y="84"/>
                  </a:moveTo>
                  <a:lnTo>
                    <a:pt x="147" y="88"/>
                  </a:lnTo>
                  <a:lnTo>
                    <a:pt x="24" y="88"/>
                  </a:lnTo>
                  <a:lnTo>
                    <a:pt x="22" y="84"/>
                  </a:lnTo>
                  <a:lnTo>
                    <a:pt x="22" y="70"/>
                  </a:lnTo>
                  <a:lnTo>
                    <a:pt x="24" y="68"/>
                  </a:lnTo>
                  <a:lnTo>
                    <a:pt x="147" y="68"/>
                  </a:lnTo>
                  <a:lnTo>
                    <a:pt x="147" y="70"/>
                  </a:lnTo>
                  <a:lnTo>
                    <a:pt x="147" y="84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6"/>
            <p:cNvSpPr>
              <a:spLocks noEditPoints="1"/>
            </p:cNvSpPr>
            <p:nvPr/>
          </p:nvSpPr>
          <p:spPr bwMode="auto">
            <a:xfrm>
              <a:off x="10271125" y="1831975"/>
              <a:ext cx="539750" cy="820738"/>
            </a:xfrm>
            <a:custGeom>
              <a:avLst/>
              <a:gdLst>
                <a:gd name="T0" fmla="*/ 340 w 340"/>
                <a:gd name="T1" fmla="*/ 452 h 517"/>
                <a:gd name="T2" fmla="*/ 152 w 340"/>
                <a:gd name="T3" fmla="*/ 2 h 517"/>
                <a:gd name="T4" fmla="*/ 152 w 340"/>
                <a:gd name="T5" fmla="*/ 2 h 517"/>
                <a:gd name="T6" fmla="*/ 150 w 340"/>
                <a:gd name="T7" fmla="*/ 0 h 517"/>
                <a:gd name="T8" fmla="*/ 144 w 340"/>
                <a:gd name="T9" fmla="*/ 0 h 517"/>
                <a:gd name="T10" fmla="*/ 126 w 340"/>
                <a:gd name="T11" fmla="*/ 4 h 517"/>
                <a:gd name="T12" fmla="*/ 20 w 340"/>
                <a:gd name="T13" fmla="*/ 48 h 517"/>
                <a:gd name="T14" fmla="*/ 20 w 340"/>
                <a:gd name="T15" fmla="*/ 48 h 517"/>
                <a:gd name="T16" fmla="*/ 12 w 340"/>
                <a:gd name="T17" fmla="*/ 52 h 517"/>
                <a:gd name="T18" fmla="*/ 6 w 340"/>
                <a:gd name="T19" fmla="*/ 56 h 517"/>
                <a:gd name="T20" fmla="*/ 2 w 340"/>
                <a:gd name="T21" fmla="*/ 62 h 517"/>
                <a:gd name="T22" fmla="*/ 0 w 340"/>
                <a:gd name="T23" fmla="*/ 64 h 517"/>
                <a:gd name="T24" fmla="*/ 188 w 340"/>
                <a:gd name="T25" fmla="*/ 515 h 517"/>
                <a:gd name="T26" fmla="*/ 188 w 340"/>
                <a:gd name="T27" fmla="*/ 515 h 517"/>
                <a:gd name="T28" fmla="*/ 190 w 340"/>
                <a:gd name="T29" fmla="*/ 517 h 517"/>
                <a:gd name="T30" fmla="*/ 196 w 340"/>
                <a:gd name="T31" fmla="*/ 517 h 517"/>
                <a:gd name="T32" fmla="*/ 212 w 340"/>
                <a:gd name="T33" fmla="*/ 511 h 517"/>
                <a:gd name="T34" fmla="*/ 320 w 340"/>
                <a:gd name="T35" fmla="*/ 468 h 517"/>
                <a:gd name="T36" fmla="*/ 320 w 340"/>
                <a:gd name="T37" fmla="*/ 468 h 517"/>
                <a:gd name="T38" fmla="*/ 334 w 340"/>
                <a:gd name="T39" fmla="*/ 460 h 517"/>
                <a:gd name="T40" fmla="*/ 338 w 340"/>
                <a:gd name="T41" fmla="*/ 456 h 517"/>
                <a:gd name="T42" fmla="*/ 340 w 340"/>
                <a:gd name="T43" fmla="*/ 452 h 517"/>
                <a:gd name="T44" fmla="*/ 340 w 340"/>
                <a:gd name="T45" fmla="*/ 452 h 517"/>
                <a:gd name="T46" fmla="*/ 50 w 340"/>
                <a:gd name="T47" fmla="*/ 128 h 517"/>
                <a:gd name="T48" fmla="*/ 46 w 340"/>
                <a:gd name="T49" fmla="*/ 116 h 517"/>
                <a:gd name="T50" fmla="*/ 46 w 340"/>
                <a:gd name="T51" fmla="*/ 112 h 517"/>
                <a:gd name="T52" fmla="*/ 160 w 340"/>
                <a:gd name="T53" fmla="*/ 66 h 517"/>
                <a:gd name="T54" fmla="*/ 162 w 340"/>
                <a:gd name="T55" fmla="*/ 68 h 517"/>
                <a:gd name="T56" fmla="*/ 168 w 340"/>
                <a:gd name="T57" fmla="*/ 80 h 517"/>
                <a:gd name="T58" fmla="*/ 166 w 340"/>
                <a:gd name="T59" fmla="*/ 82 h 517"/>
                <a:gd name="T60" fmla="*/ 54 w 340"/>
                <a:gd name="T61" fmla="*/ 130 h 517"/>
                <a:gd name="T62" fmla="*/ 50 w 340"/>
                <a:gd name="T63" fmla="*/ 128 h 517"/>
                <a:gd name="T64" fmla="*/ 74 w 340"/>
                <a:gd name="T65" fmla="*/ 184 h 517"/>
                <a:gd name="T66" fmla="*/ 68 w 340"/>
                <a:gd name="T67" fmla="*/ 170 h 517"/>
                <a:gd name="T68" fmla="*/ 68 w 340"/>
                <a:gd name="T69" fmla="*/ 168 h 517"/>
                <a:gd name="T70" fmla="*/ 182 w 340"/>
                <a:gd name="T71" fmla="*/ 120 h 517"/>
                <a:gd name="T72" fmla="*/ 184 w 340"/>
                <a:gd name="T73" fmla="*/ 122 h 517"/>
                <a:gd name="T74" fmla="*/ 190 w 340"/>
                <a:gd name="T75" fmla="*/ 134 h 517"/>
                <a:gd name="T76" fmla="*/ 190 w 340"/>
                <a:gd name="T77" fmla="*/ 138 h 517"/>
                <a:gd name="T78" fmla="*/ 76 w 340"/>
                <a:gd name="T79" fmla="*/ 186 h 517"/>
                <a:gd name="T80" fmla="*/ 74 w 340"/>
                <a:gd name="T81" fmla="*/ 184 h 517"/>
                <a:gd name="T82" fmla="*/ 304 w 340"/>
                <a:gd name="T83" fmla="*/ 414 h 517"/>
                <a:gd name="T84" fmla="*/ 190 w 340"/>
                <a:gd name="T85" fmla="*/ 460 h 517"/>
                <a:gd name="T86" fmla="*/ 188 w 340"/>
                <a:gd name="T87" fmla="*/ 458 h 517"/>
                <a:gd name="T88" fmla="*/ 182 w 340"/>
                <a:gd name="T89" fmla="*/ 446 h 517"/>
                <a:gd name="T90" fmla="*/ 184 w 340"/>
                <a:gd name="T91" fmla="*/ 442 h 517"/>
                <a:gd name="T92" fmla="*/ 296 w 340"/>
                <a:gd name="T93" fmla="*/ 396 h 517"/>
                <a:gd name="T94" fmla="*/ 300 w 340"/>
                <a:gd name="T95" fmla="*/ 398 h 517"/>
                <a:gd name="T96" fmla="*/ 304 w 340"/>
                <a:gd name="T97" fmla="*/ 410 h 517"/>
                <a:gd name="T98" fmla="*/ 304 w 340"/>
                <a:gd name="T99" fmla="*/ 414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0" h="517">
                  <a:moveTo>
                    <a:pt x="340" y="452"/>
                  </a:moveTo>
                  <a:lnTo>
                    <a:pt x="152" y="2"/>
                  </a:lnTo>
                  <a:lnTo>
                    <a:pt x="152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26" y="4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2" y="52"/>
                  </a:lnTo>
                  <a:lnTo>
                    <a:pt x="6" y="56"/>
                  </a:lnTo>
                  <a:lnTo>
                    <a:pt x="2" y="62"/>
                  </a:lnTo>
                  <a:lnTo>
                    <a:pt x="0" y="64"/>
                  </a:lnTo>
                  <a:lnTo>
                    <a:pt x="188" y="515"/>
                  </a:lnTo>
                  <a:lnTo>
                    <a:pt x="188" y="515"/>
                  </a:lnTo>
                  <a:lnTo>
                    <a:pt x="190" y="517"/>
                  </a:lnTo>
                  <a:lnTo>
                    <a:pt x="196" y="517"/>
                  </a:lnTo>
                  <a:lnTo>
                    <a:pt x="212" y="511"/>
                  </a:lnTo>
                  <a:lnTo>
                    <a:pt x="320" y="468"/>
                  </a:lnTo>
                  <a:lnTo>
                    <a:pt x="320" y="468"/>
                  </a:lnTo>
                  <a:lnTo>
                    <a:pt x="334" y="460"/>
                  </a:lnTo>
                  <a:lnTo>
                    <a:pt x="338" y="456"/>
                  </a:lnTo>
                  <a:lnTo>
                    <a:pt x="340" y="452"/>
                  </a:lnTo>
                  <a:lnTo>
                    <a:pt x="340" y="452"/>
                  </a:lnTo>
                  <a:close/>
                  <a:moveTo>
                    <a:pt x="50" y="128"/>
                  </a:moveTo>
                  <a:lnTo>
                    <a:pt x="46" y="116"/>
                  </a:lnTo>
                  <a:lnTo>
                    <a:pt x="46" y="112"/>
                  </a:lnTo>
                  <a:lnTo>
                    <a:pt x="160" y="66"/>
                  </a:lnTo>
                  <a:lnTo>
                    <a:pt x="162" y="68"/>
                  </a:lnTo>
                  <a:lnTo>
                    <a:pt x="168" y="80"/>
                  </a:lnTo>
                  <a:lnTo>
                    <a:pt x="166" y="82"/>
                  </a:lnTo>
                  <a:lnTo>
                    <a:pt x="54" y="130"/>
                  </a:lnTo>
                  <a:lnTo>
                    <a:pt x="50" y="128"/>
                  </a:lnTo>
                  <a:close/>
                  <a:moveTo>
                    <a:pt x="74" y="184"/>
                  </a:moveTo>
                  <a:lnTo>
                    <a:pt x="68" y="170"/>
                  </a:lnTo>
                  <a:lnTo>
                    <a:pt x="68" y="168"/>
                  </a:lnTo>
                  <a:lnTo>
                    <a:pt x="182" y="120"/>
                  </a:lnTo>
                  <a:lnTo>
                    <a:pt x="184" y="122"/>
                  </a:lnTo>
                  <a:lnTo>
                    <a:pt x="190" y="134"/>
                  </a:lnTo>
                  <a:lnTo>
                    <a:pt x="190" y="138"/>
                  </a:lnTo>
                  <a:lnTo>
                    <a:pt x="76" y="186"/>
                  </a:lnTo>
                  <a:lnTo>
                    <a:pt x="74" y="184"/>
                  </a:lnTo>
                  <a:close/>
                  <a:moveTo>
                    <a:pt x="304" y="414"/>
                  </a:moveTo>
                  <a:lnTo>
                    <a:pt x="190" y="460"/>
                  </a:lnTo>
                  <a:lnTo>
                    <a:pt x="188" y="458"/>
                  </a:lnTo>
                  <a:lnTo>
                    <a:pt x="182" y="446"/>
                  </a:lnTo>
                  <a:lnTo>
                    <a:pt x="184" y="442"/>
                  </a:lnTo>
                  <a:lnTo>
                    <a:pt x="296" y="396"/>
                  </a:lnTo>
                  <a:lnTo>
                    <a:pt x="300" y="398"/>
                  </a:lnTo>
                  <a:lnTo>
                    <a:pt x="304" y="410"/>
                  </a:lnTo>
                  <a:lnTo>
                    <a:pt x="304" y="4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16"/>
          <p:cNvGrpSpPr/>
          <p:nvPr/>
        </p:nvGrpSpPr>
        <p:grpSpPr>
          <a:xfrm>
            <a:off x="8153400" y="2525172"/>
            <a:ext cx="484187" cy="896937"/>
            <a:chOff x="271463" y="3024188"/>
            <a:chExt cx="484187" cy="896937"/>
          </a:xfrm>
        </p:grpSpPr>
        <p:sp>
          <p:nvSpPr>
            <p:cNvPr id="24" name="Freeform 45"/>
            <p:cNvSpPr>
              <a:spLocks noEditPoints="1"/>
            </p:cNvSpPr>
            <p:nvPr/>
          </p:nvSpPr>
          <p:spPr bwMode="auto">
            <a:xfrm>
              <a:off x="271463" y="3024188"/>
              <a:ext cx="484187" cy="633413"/>
            </a:xfrm>
            <a:custGeom>
              <a:avLst/>
              <a:gdLst>
                <a:gd name="T0" fmla="*/ 223 w 305"/>
                <a:gd name="T1" fmla="*/ 395 h 399"/>
                <a:gd name="T2" fmla="*/ 233 w 305"/>
                <a:gd name="T3" fmla="*/ 399 h 399"/>
                <a:gd name="T4" fmla="*/ 233 w 305"/>
                <a:gd name="T5" fmla="*/ 371 h 399"/>
                <a:gd name="T6" fmla="*/ 245 w 305"/>
                <a:gd name="T7" fmla="*/ 323 h 399"/>
                <a:gd name="T8" fmla="*/ 293 w 305"/>
                <a:gd name="T9" fmla="*/ 192 h 399"/>
                <a:gd name="T10" fmla="*/ 305 w 305"/>
                <a:gd name="T11" fmla="*/ 146 h 399"/>
                <a:gd name="T12" fmla="*/ 303 w 305"/>
                <a:gd name="T13" fmla="*/ 132 h 399"/>
                <a:gd name="T14" fmla="*/ 297 w 305"/>
                <a:gd name="T15" fmla="*/ 102 h 399"/>
                <a:gd name="T16" fmla="*/ 285 w 305"/>
                <a:gd name="T17" fmla="*/ 76 h 399"/>
                <a:gd name="T18" fmla="*/ 269 w 305"/>
                <a:gd name="T19" fmla="*/ 54 h 399"/>
                <a:gd name="T20" fmla="*/ 249 w 305"/>
                <a:gd name="T21" fmla="*/ 34 h 399"/>
                <a:gd name="T22" fmla="*/ 225 w 305"/>
                <a:gd name="T23" fmla="*/ 18 h 399"/>
                <a:gd name="T24" fmla="*/ 197 w 305"/>
                <a:gd name="T25" fmla="*/ 6 h 399"/>
                <a:gd name="T26" fmla="*/ 167 w 305"/>
                <a:gd name="T27" fmla="*/ 0 h 399"/>
                <a:gd name="T28" fmla="*/ 152 w 305"/>
                <a:gd name="T29" fmla="*/ 0 h 399"/>
                <a:gd name="T30" fmla="*/ 122 w 305"/>
                <a:gd name="T31" fmla="*/ 2 h 399"/>
                <a:gd name="T32" fmla="*/ 92 w 305"/>
                <a:gd name="T33" fmla="*/ 12 h 399"/>
                <a:gd name="T34" fmla="*/ 66 w 305"/>
                <a:gd name="T35" fmla="*/ 24 h 399"/>
                <a:gd name="T36" fmla="*/ 44 w 305"/>
                <a:gd name="T37" fmla="*/ 42 h 399"/>
                <a:gd name="T38" fmla="*/ 26 w 305"/>
                <a:gd name="T39" fmla="*/ 64 h 399"/>
                <a:gd name="T40" fmla="*/ 12 w 305"/>
                <a:gd name="T41" fmla="*/ 90 h 399"/>
                <a:gd name="T42" fmla="*/ 2 w 305"/>
                <a:gd name="T43" fmla="*/ 116 h 399"/>
                <a:gd name="T44" fmla="*/ 0 w 305"/>
                <a:gd name="T45" fmla="*/ 146 h 399"/>
                <a:gd name="T46" fmla="*/ 2 w 305"/>
                <a:gd name="T47" fmla="*/ 166 h 399"/>
                <a:gd name="T48" fmla="*/ 36 w 305"/>
                <a:gd name="T49" fmla="*/ 259 h 399"/>
                <a:gd name="T50" fmla="*/ 68 w 305"/>
                <a:gd name="T51" fmla="*/ 351 h 399"/>
                <a:gd name="T52" fmla="*/ 72 w 305"/>
                <a:gd name="T53" fmla="*/ 399 h 399"/>
                <a:gd name="T54" fmla="*/ 76 w 305"/>
                <a:gd name="T55" fmla="*/ 397 h 399"/>
                <a:gd name="T56" fmla="*/ 223 w 305"/>
                <a:gd name="T57" fmla="*/ 395 h 399"/>
                <a:gd name="T58" fmla="*/ 48 w 305"/>
                <a:gd name="T59" fmla="*/ 166 h 399"/>
                <a:gd name="T60" fmla="*/ 46 w 305"/>
                <a:gd name="T61" fmla="*/ 172 h 399"/>
                <a:gd name="T62" fmla="*/ 40 w 305"/>
                <a:gd name="T63" fmla="*/ 174 h 399"/>
                <a:gd name="T64" fmla="*/ 36 w 305"/>
                <a:gd name="T65" fmla="*/ 174 h 399"/>
                <a:gd name="T66" fmla="*/ 32 w 305"/>
                <a:gd name="T67" fmla="*/ 168 h 399"/>
                <a:gd name="T68" fmla="*/ 32 w 305"/>
                <a:gd name="T69" fmla="*/ 116 h 399"/>
                <a:gd name="T70" fmla="*/ 32 w 305"/>
                <a:gd name="T71" fmla="*/ 112 h 399"/>
                <a:gd name="T72" fmla="*/ 36 w 305"/>
                <a:gd name="T73" fmla="*/ 108 h 399"/>
                <a:gd name="T74" fmla="*/ 40 w 305"/>
                <a:gd name="T75" fmla="*/ 106 h 399"/>
                <a:gd name="T76" fmla="*/ 46 w 305"/>
                <a:gd name="T77" fmla="*/ 110 h 399"/>
                <a:gd name="T78" fmla="*/ 48 w 305"/>
                <a:gd name="T79" fmla="*/ 11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05" h="399">
                  <a:moveTo>
                    <a:pt x="223" y="395"/>
                  </a:moveTo>
                  <a:lnTo>
                    <a:pt x="223" y="395"/>
                  </a:lnTo>
                  <a:lnTo>
                    <a:pt x="227" y="397"/>
                  </a:lnTo>
                  <a:lnTo>
                    <a:pt x="233" y="399"/>
                  </a:lnTo>
                  <a:lnTo>
                    <a:pt x="233" y="371"/>
                  </a:lnTo>
                  <a:lnTo>
                    <a:pt x="233" y="371"/>
                  </a:lnTo>
                  <a:lnTo>
                    <a:pt x="235" y="351"/>
                  </a:lnTo>
                  <a:lnTo>
                    <a:pt x="245" y="323"/>
                  </a:lnTo>
                  <a:lnTo>
                    <a:pt x="269" y="257"/>
                  </a:lnTo>
                  <a:lnTo>
                    <a:pt x="293" y="192"/>
                  </a:lnTo>
                  <a:lnTo>
                    <a:pt x="301" y="166"/>
                  </a:lnTo>
                  <a:lnTo>
                    <a:pt x="305" y="146"/>
                  </a:lnTo>
                  <a:lnTo>
                    <a:pt x="305" y="146"/>
                  </a:lnTo>
                  <a:lnTo>
                    <a:pt x="303" y="132"/>
                  </a:lnTo>
                  <a:lnTo>
                    <a:pt x="301" y="116"/>
                  </a:lnTo>
                  <a:lnTo>
                    <a:pt x="297" y="102"/>
                  </a:lnTo>
                  <a:lnTo>
                    <a:pt x="293" y="90"/>
                  </a:lnTo>
                  <a:lnTo>
                    <a:pt x="285" y="76"/>
                  </a:lnTo>
                  <a:lnTo>
                    <a:pt x="279" y="64"/>
                  </a:lnTo>
                  <a:lnTo>
                    <a:pt x="269" y="54"/>
                  </a:lnTo>
                  <a:lnTo>
                    <a:pt x="259" y="42"/>
                  </a:lnTo>
                  <a:lnTo>
                    <a:pt x="249" y="34"/>
                  </a:lnTo>
                  <a:lnTo>
                    <a:pt x="237" y="24"/>
                  </a:lnTo>
                  <a:lnTo>
                    <a:pt x="225" y="18"/>
                  </a:lnTo>
                  <a:lnTo>
                    <a:pt x="211" y="12"/>
                  </a:lnTo>
                  <a:lnTo>
                    <a:pt x="197" y="6"/>
                  </a:lnTo>
                  <a:lnTo>
                    <a:pt x="183" y="2"/>
                  </a:lnTo>
                  <a:lnTo>
                    <a:pt x="167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6" y="0"/>
                  </a:lnTo>
                  <a:lnTo>
                    <a:pt x="122" y="2"/>
                  </a:lnTo>
                  <a:lnTo>
                    <a:pt x="106" y="6"/>
                  </a:lnTo>
                  <a:lnTo>
                    <a:pt x="92" y="12"/>
                  </a:lnTo>
                  <a:lnTo>
                    <a:pt x="80" y="18"/>
                  </a:lnTo>
                  <a:lnTo>
                    <a:pt x="66" y="24"/>
                  </a:lnTo>
                  <a:lnTo>
                    <a:pt x="56" y="34"/>
                  </a:lnTo>
                  <a:lnTo>
                    <a:pt x="44" y="42"/>
                  </a:lnTo>
                  <a:lnTo>
                    <a:pt x="34" y="54"/>
                  </a:lnTo>
                  <a:lnTo>
                    <a:pt x="26" y="64"/>
                  </a:lnTo>
                  <a:lnTo>
                    <a:pt x="18" y="76"/>
                  </a:lnTo>
                  <a:lnTo>
                    <a:pt x="12" y="90"/>
                  </a:lnTo>
                  <a:lnTo>
                    <a:pt x="6" y="102"/>
                  </a:lnTo>
                  <a:lnTo>
                    <a:pt x="2" y="116"/>
                  </a:lnTo>
                  <a:lnTo>
                    <a:pt x="0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6"/>
                  </a:lnTo>
                  <a:lnTo>
                    <a:pt x="10" y="192"/>
                  </a:lnTo>
                  <a:lnTo>
                    <a:pt x="36" y="259"/>
                  </a:lnTo>
                  <a:lnTo>
                    <a:pt x="60" y="325"/>
                  </a:lnTo>
                  <a:lnTo>
                    <a:pt x="68" y="351"/>
                  </a:lnTo>
                  <a:lnTo>
                    <a:pt x="72" y="371"/>
                  </a:lnTo>
                  <a:lnTo>
                    <a:pt x="72" y="399"/>
                  </a:lnTo>
                  <a:lnTo>
                    <a:pt x="72" y="399"/>
                  </a:lnTo>
                  <a:lnTo>
                    <a:pt x="76" y="397"/>
                  </a:lnTo>
                  <a:lnTo>
                    <a:pt x="82" y="395"/>
                  </a:lnTo>
                  <a:lnTo>
                    <a:pt x="223" y="395"/>
                  </a:lnTo>
                  <a:close/>
                  <a:moveTo>
                    <a:pt x="48" y="166"/>
                  </a:moveTo>
                  <a:lnTo>
                    <a:pt x="48" y="166"/>
                  </a:lnTo>
                  <a:lnTo>
                    <a:pt x="48" y="168"/>
                  </a:lnTo>
                  <a:lnTo>
                    <a:pt x="46" y="172"/>
                  </a:lnTo>
                  <a:lnTo>
                    <a:pt x="44" y="174"/>
                  </a:lnTo>
                  <a:lnTo>
                    <a:pt x="40" y="174"/>
                  </a:lnTo>
                  <a:lnTo>
                    <a:pt x="40" y="174"/>
                  </a:lnTo>
                  <a:lnTo>
                    <a:pt x="36" y="174"/>
                  </a:lnTo>
                  <a:lnTo>
                    <a:pt x="34" y="172"/>
                  </a:lnTo>
                  <a:lnTo>
                    <a:pt x="32" y="168"/>
                  </a:lnTo>
                  <a:lnTo>
                    <a:pt x="32" y="16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2"/>
                  </a:lnTo>
                  <a:lnTo>
                    <a:pt x="34" y="110"/>
                  </a:lnTo>
                  <a:lnTo>
                    <a:pt x="36" y="108"/>
                  </a:lnTo>
                  <a:lnTo>
                    <a:pt x="40" y="106"/>
                  </a:lnTo>
                  <a:lnTo>
                    <a:pt x="40" y="106"/>
                  </a:lnTo>
                  <a:lnTo>
                    <a:pt x="44" y="108"/>
                  </a:lnTo>
                  <a:lnTo>
                    <a:pt x="46" y="110"/>
                  </a:lnTo>
                  <a:lnTo>
                    <a:pt x="48" y="112"/>
                  </a:lnTo>
                  <a:lnTo>
                    <a:pt x="48" y="116"/>
                  </a:lnTo>
                  <a:lnTo>
                    <a:pt x="48" y="166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6"/>
            <p:cNvSpPr>
              <a:spLocks/>
            </p:cNvSpPr>
            <p:nvPr/>
          </p:nvSpPr>
          <p:spPr bwMode="auto">
            <a:xfrm>
              <a:off x="414338" y="3873500"/>
              <a:ext cx="195262" cy="47625"/>
            </a:xfrm>
            <a:custGeom>
              <a:avLst/>
              <a:gdLst>
                <a:gd name="T0" fmla="*/ 0 w 123"/>
                <a:gd name="T1" fmla="*/ 24 h 30"/>
                <a:gd name="T2" fmla="*/ 0 w 123"/>
                <a:gd name="T3" fmla="*/ 24 h 30"/>
                <a:gd name="T4" fmla="*/ 2 w 123"/>
                <a:gd name="T5" fmla="*/ 26 h 30"/>
                <a:gd name="T6" fmla="*/ 4 w 123"/>
                <a:gd name="T7" fmla="*/ 28 h 30"/>
                <a:gd name="T8" fmla="*/ 12 w 123"/>
                <a:gd name="T9" fmla="*/ 30 h 30"/>
                <a:gd name="T10" fmla="*/ 111 w 123"/>
                <a:gd name="T11" fmla="*/ 30 h 30"/>
                <a:gd name="T12" fmla="*/ 111 w 123"/>
                <a:gd name="T13" fmla="*/ 30 h 30"/>
                <a:gd name="T14" fmla="*/ 119 w 123"/>
                <a:gd name="T15" fmla="*/ 28 h 30"/>
                <a:gd name="T16" fmla="*/ 123 w 123"/>
                <a:gd name="T17" fmla="*/ 26 h 30"/>
                <a:gd name="T18" fmla="*/ 123 w 123"/>
                <a:gd name="T19" fmla="*/ 24 h 30"/>
                <a:gd name="T20" fmla="*/ 123 w 123"/>
                <a:gd name="T21" fmla="*/ 0 h 30"/>
                <a:gd name="T22" fmla="*/ 0 w 123"/>
                <a:gd name="T23" fmla="*/ 0 h 30"/>
                <a:gd name="T24" fmla="*/ 0 w 123"/>
                <a:gd name="T25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30">
                  <a:moveTo>
                    <a:pt x="0" y="24"/>
                  </a:moveTo>
                  <a:lnTo>
                    <a:pt x="0" y="24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12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9" y="28"/>
                  </a:lnTo>
                  <a:lnTo>
                    <a:pt x="123" y="26"/>
                  </a:lnTo>
                  <a:lnTo>
                    <a:pt x="123" y="24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7"/>
            <p:cNvSpPr>
              <a:spLocks/>
            </p:cNvSpPr>
            <p:nvPr/>
          </p:nvSpPr>
          <p:spPr bwMode="auto">
            <a:xfrm>
              <a:off x="398463" y="3644900"/>
              <a:ext cx="277812" cy="200025"/>
            </a:xfrm>
            <a:custGeom>
              <a:avLst/>
              <a:gdLst>
                <a:gd name="T0" fmla="*/ 169 w 175"/>
                <a:gd name="T1" fmla="*/ 4 h 126"/>
                <a:gd name="T2" fmla="*/ 169 w 175"/>
                <a:gd name="T3" fmla="*/ 4 h 126"/>
                <a:gd name="T4" fmla="*/ 163 w 175"/>
                <a:gd name="T5" fmla="*/ 2 h 126"/>
                <a:gd name="T6" fmla="*/ 159 w 175"/>
                <a:gd name="T7" fmla="*/ 0 h 126"/>
                <a:gd name="T8" fmla="*/ 18 w 175"/>
                <a:gd name="T9" fmla="*/ 0 h 126"/>
                <a:gd name="T10" fmla="*/ 18 w 175"/>
                <a:gd name="T11" fmla="*/ 0 h 126"/>
                <a:gd name="T12" fmla="*/ 12 w 175"/>
                <a:gd name="T13" fmla="*/ 2 h 126"/>
                <a:gd name="T14" fmla="*/ 8 w 175"/>
                <a:gd name="T15" fmla="*/ 4 h 126"/>
                <a:gd name="T16" fmla="*/ 8 w 175"/>
                <a:gd name="T17" fmla="*/ 4 h 126"/>
                <a:gd name="T18" fmla="*/ 2 w 175"/>
                <a:gd name="T19" fmla="*/ 12 h 126"/>
                <a:gd name="T20" fmla="*/ 0 w 175"/>
                <a:gd name="T21" fmla="*/ 22 h 126"/>
                <a:gd name="T22" fmla="*/ 0 w 175"/>
                <a:gd name="T23" fmla="*/ 106 h 126"/>
                <a:gd name="T24" fmla="*/ 0 w 175"/>
                <a:gd name="T25" fmla="*/ 106 h 126"/>
                <a:gd name="T26" fmla="*/ 2 w 175"/>
                <a:gd name="T27" fmla="*/ 114 h 126"/>
                <a:gd name="T28" fmla="*/ 6 w 175"/>
                <a:gd name="T29" fmla="*/ 120 h 126"/>
                <a:gd name="T30" fmla="*/ 10 w 175"/>
                <a:gd name="T31" fmla="*/ 126 h 126"/>
                <a:gd name="T32" fmla="*/ 18 w 175"/>
                <a:gd name="T33" fmla="*/ 126 h 126"/>
                <a:gd name="T34" fmla="*/ 26 w 175"/>
                <a:gd name="T35" fmla="*/ 126 h 126"/>
                <a:gd name="T36" fmla="*/ 149 w 175"/>
                <a:gd name="T37" fmla="*/ 126 h 126"/>
                <a:gd name="T38" fmla="*/ 159 w 175"/>
                <a:gd name="T39" fmla="*/ 126 h 126"/>
                <a:gd name="T40" fmla="*/ 159 w 175"/>
                <a:gd name="T41" fmla="*/ 126 h 126"/>
                <a:gd name="T42" fmla="*/ 165 w 175"/>
                <a:gd name="T43" fmla="*/ 126 h 126"/>
                <a:gd name="T44" fmla="*/ 171 w 175"/>
                <a:gd name="T45" fmla="*/ 120 h 126"/>
                <a:gd name="T46" fmla="*/ 175 w 175"/>
                <a:gd name="T47" fmla="*/ 114 h 126"/>
                <a:gd name="T48" fmla="*/ 175 w 175"/>
                <a:gd name="T49" fmla="*/ 106 h 126"/>
                <a:gd name="T50" fmla="*/ 175 w 175"/>
                <a:gd name="T51" fmla="*/ 22 h 126"/>
                <a:gd name="T52" fmla="*/ 175 w 175"/>
                <a:gd name="T53" fmla="*/ 22 h 126"/>
                <a:gd name="T54" fmla="*/ 173 w 175"/>
                <a:gd name="T55" fmla="*/ 12 h 126"/>
                <a:gd name="T56" fmla="*/ 169 w 175"/>
                <a:gd name="T57" fmla="*/ 4 h 126"/>
                <a:gd name="T58" fmla="*/ 169 w 175"/>
                <a:gd name="T59" fmla="*/ 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5" h="126">
                  <a:moveTo>
                    <a:pt x="169" y="4"/>
                  </a:moveTo>
                  <a:lnTo>
                    <a:pt x="169" y="4"/>
                  </a:lnTo>
                  <a:lnTo>
                    <a:pt x="163" y="2"/>
                  </a:lnTo>
                  <a:lnTo>
                    <a:pt x="15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2" y="114"/>
                  </a:lnTo>
                  <a:lnTo>
                    <a:pt x="6" y="120"/>
                  </a:lnTo>
                  <a:lnTo>
                    <a:pt x="10" y="126"/>
                  </a:lnTo>
                  <a:lnTo>
                    <a:pt x="18" y="126"/>
                  </a:lnTo>
                  <a:lnTo>
                    <a:pt x="26" y="126"/>
                  </a:lnTo>
                  <a:lnTo>
                    <a:pt x="149" y="126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5" y="126"/>
                  </a:lnTo>
                  <a:lnTo>
                    <a:pt x="171" y="120"/>
                  </a:lnTo>
                  <a:lnTo>
                    <a:pt x="175" y="114"/>
                  </a:lnTo>
                  <a:lnTo>
                    <a:pt x="175" y="106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3" y="12"/>
                  </a:lnTo>
                  <a:lnTo>
                    <a:pt x="169" y="4"/>
                  </a:lnTo>
                  <a:lnTo>
                    <a:pt x="16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682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1524"/>
            <a:ext cx="10515600" cy="1325563"/>
          </a:xfrm>
        </p:spPr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（五）鼓励开展心理健康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服务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</a:pP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886835091"/>
              </p:ext>
            </p:extLst>
          </p:nvPr>
        </p:nvGraphicFramePr>
        <p:xfrm>
          <a:off x="1295400" y="1548550"/>
          <a:ext cx="10688782" cy="4905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84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（六）设立隔离观察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区域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97919532"/>
              </p:ext>
            </p:extLst>
          </p:nvPr>
        </p:nvGraphicFramePr>
        <p:xfrm>
          <a:off x="838200" y="2075729"/>
          <a:ext cx="10515600" cy="3851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992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2099</Words>
  <Application>Microsoft Office PowerPoint</Application>
  <PresentationFormat>Widescreen</PresentationFormat>
  <Paragraphs>299</Paragraphs>
  <Slides>32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Office Theme</vt:lpstr>
      <vt:lpstr>监狱新冠肺炎防控 技术方案</vt:lpstr>
      <vt:lpstr>目录</vt:lpstr>
      <vt:lpstr>一、卫生管理</vt:lpstr>
      <vt:lpstr>（一）健康监测制度</vt:lpstr>
      <vt:lpstr>（二）全封闭管理</vt:lpstr>
      <vt:lpstr>（三）物资储备</vt:lpstr>
      <vt:lpstr>（四）加强防控知识培训</vt:lpstr>
      <vt:lpstr>（五）鼓励开展心理健康服务</vt:lpstr>
      <vt:lpstr>（六）设立隔离观察区域</vt:lpstr>
      <vt:lpstr>二、预防性卫生措施</vt:lpstr>
      <vt:lpstr>（一）通风换气</vt:lpstr>
      <vt:lpstr>PowerPoint Presentation</vt:lpstr>
      <vt:lpstr>（三）垃圾处理</vt:lpstr>
      <vt:lpstr>（四）清洁与消毒</vt:lpstr>
      <vt:lpstr>1. 物表清洁消毒</vt:lpstr>
      <vt:lpstr>2. 空调通风系统</vt:lpstr>
      <vt:lpstr>3. 公共卫生间</vt:lpstr>
      <vt:lpstr>4. 服务用房</vt:lpstr>
      <vt:lpstr>5. 厨房与餐厅（监管区） 食堂与餐厅（行政办公区）</vt:lpstr>
      <vt:lpstr>三、个人防护</vt:lpstr>
      <vt:lpstr>（一）干警、工作人员</vt:lpstr>
      <vt:lpstr>（一）干警、工作人员</vt:lpstr>
      <vt:lpstr>（二）服刑人员</vt:lpstr>
      <vt:lpstr>（二）服刑人员</vt:lpstr>
      <vt:lpstr>四、疫情应对</vt:lpstr>
      <vt:lpstr>（一）发现病例监狱</vt:lpstr>
      <vt:lpstr>（一）发现病例监狱</vt:lpstr>
      <vt:lpstr>（一）发现病例监狱</vt:lpstr>
      <vt:lpstr>（二）疫情扩散监狱</vt:lpstr>
      <vt:lpstr>（二）疫情扩散监狱</vt:lpstr>
      <vt:lpstr>（二）疫情扩散监狱</vt:lpstr>
      <vt:lpstr>PowerPoint Presentation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监狱新冠肺炎防控 技术方案</dc:title>
  <dc:creator>潘力军</dc:creator>
  <cp:lastModifiedBy>潘力军</cp:lastModifiedBy>
  <cp:revision>27</cp:revision>
  <dcterms:created xsi:type="dcterms:W3CDTF">2020-02-24T03:13:24Z</dcterms:created>
  <dcterms:modified xsi:type="dcterms:W3CDTF">2020-02-24T11:45:47Z</dcterms:modified>
</cp:coreProperties>
</file>