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Masters/slideMaster1.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1.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theme/theme15.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6" r:id="rId3"/>
    <p:sldMasterId id="2147483664" r:id="rId4"/>
    <p:sldMasterId id="2147483672" r:id="rId5"/>
    <p:sldMasterId id="2147483680" r:id="rId6"/>
    <p:sldMasterId id="2147483688" r:id="rId7"/>
    <p:sldMasterId id="2147483696" r:id="rId8"/>
    <p:sldMasterId id="2147483704" r:id="rId9"/>
    <p:sldMasterId id="2147483712" r:id="rId10"/>
    <p:sldMasterId id="2147483720" r:id="rId11"/>
    <p:sldMasterId id="2147483728" r:id="rId12"/>
    <p:sldMasterId id="2147483736" r:id="rId13"/>
    <p:sldMasterId id="2147483744" r:id="rId14"/>
  </p:sldMasterIdLst>
  <p:notesMasterIdLst>
    <p:notesMasterId r:id="rId16"/>
  </p:notesMasterIdLst>
  <p:handoutMasterIdLst>
    <p:handoutMasterId r:id="rId36"/>
  </p:handoutMasterIdLst>
  <p:sldIdLst>
    <p:sldId id="258" r:id="rId15"/>
    <p:sldId id="259" r:id="rId17"/>
    <p:sldId id="260" r:id="rId18"/>
    <p:sldId id="261" r:id="rId19"/>
    <p:sldId id="262" r:id="rId20"/>
    <p:sldId id="263" r:id="rId21"/>
    <p:sldId id="264" r:id="rId22"/>
    <p:sldId id="265" r:id="rId23"/>
    <p:sldId id="266" r:id="rId24"/>
    <p:sldId id="267" r:id="rId25"/>
    <p:sldId id="268" r:id="rId26"/>
    <p:sldId id="269" r:id="rId27"/>
    <p:sldId id="270" r:id="rId28"/>
    <p:sldId id="271" r:id="rId29"/>
    <p:sldId id="272" r:id="rId30"/>
    <p:sldId id="273" r:id="rId31"/>
    <p:sldId id="274" r:id="rId32"/>
    <p:sldId id="275" r:id="rId33"/>
    <p:sldId id="276" r:id="rId34"/>
    <p:sldId id="277" r:id="rId35"/>
  </p:sldIdLst>
  <p:sldSz cx="9144000" cy="5143500" type="screen16x9"/>
  <p:notesSz cx="6858000" cy="9144000"/>
  <p:custDataLst>
    <p:tags r:id="rId40"/>
  </p:custDataLst>
  <p:defaultTextStyle>
    <a:defPPr>
      <a:defRPr lang="zh-CN"/>
    </a:defPPr>
    <a:lvl1pPr marL="0" algn="l" defTabSz="912495" rtl="0" eaLnBrk="1" latinLnBrk="0" hangingPunct="1">
      <a:defRPr sz="1800" kern="1200">
        <a:solidFill>
          <a:schemeClr val="tx1"/>
        </a:solidFill>
        <a:latin typeface="+mn-lt"/>
        <a:ea typeface="+mn-ea"/>
        <a:cs typeface="+mn-cs"/>
      </a:defRPr>
    </a:lvl1pPr>
    <a:lvl2pPr marL="455930" algn="l" defTabSz="912495" rtl="0" eaLnBrk="1" latinLnBrk="0" hangingPunct="1">
      <a:defRPr sz="1800" kern="1200">
        <a:solidFill>
          <a:schemeClr val="tx1"/>
        </a:solidFill>
        <a:latin typeface="+mn-lt"/>
        <a:ea typeface="+mn-ea"/>
        <a:cs typeface="+mn-cs"/>
      </a:defRPr>
    </a:lvl2pPr>
    <a:lvl3pPr marL="912495" algn="l" defTabSz="912495" rtl="0" eaLnBrk="1" latinLnBrk="0" hangingPunct="1">
      <a:defRPr sz="1800" kern="1200">
        <a:solidFill>
          <a:schemeClr val="tx1"/>
        </a:solidFill>
        <a:latin typeface="+mn-lt"/>
        <a:ea typeface="+mn-ea"/>
        <a:cs typeface="+mn-cs"/>
      </a:defRPr>
    </a:lvl3pPr>
    <a:lvl4pPr marL="1369060" algn="l" defTabSz="912495" rtl="0" eaLnBrk="1" latinLnBrk="0" hangingPunct="1">
      <a:defRPr sz="1800" kern="1200">
        <a:solidFill>
          <a:schemeClr val="tx1"/>
        </a:solidFill>
        <a:latin typeface="+mn-lt"/>
        <a:ea typeface="+mn-ea"/>
        <a:cs typeface="+mn-cs"/>
      </a:defRPr>
    </a:lvl4pPr>
    <a:lvl5pPr marL="1824990" algn="l" defTabSz="912495" rtl="0" eaLnBrk="1" latinLnBrk="0" hangingPunct="1">
      <a:defRPr sz="1800" kern="1200">
        <a:solidFill>
          <a:schemeClr val="tx1"/>
        </a:solidFill>
        <a:latin typeface="+mn-lt"/>
        <a:ea typeface="+mn-ea"/>
        <a:cs typeface="+mn-cs"/>
      </a:defRPr>
    </a:lvl5pPr>
    <a:lvl6pPr marL="2280920" algn="l" defTabSz="912495" rtl="0" eaLnBrk="1" latinLnBrk="0" hangingPunct="1">
      <a:defRPr sz="1800" kern="1200">
        <a:solidFill>
          <a:schemeClr val="tx1"/>
        </a:solidFill>
        <a:latin typeface="+mn-lt"/>
        <a:ea typeface="+mn-ea"/>
        <a:cs typeface="+mn-cs"/>
      </a:defRPr>
    </a:lvl6pPr>
    <a:lvl7pPr marL="2737485" algn="l" defTabSz="912495" rtl="0" eaLnBrk="1" latinLnBrk="0" hangingPunct="1">
      <a:defRPr sz="1800" kern="1200">
        <a:solidFill>
          <a:schemeClr val="tx1"/>
        </a:solidFill>
        <a:latin typeface="+mn-lt"/>
        <a:ea typeface="+mn-ea"/>
        <a:cs typeface="+mn-cs"/>
      </a:defRPr>
    </a:lvl7pPr>
    <a:lvl8pPr marL="3193415" algn="l" defTabSz="912495" rtl="0" eaLnBrk="1" latinLnBrk="0" hangingPunct="1">
      <a:defRPr sz="1800" kern="1200">
        <a:solidFill>
          <a:schemeClr val="tx1"/>
        </a:solidFill>
        <a:latin typeface="+mn-lt"/>
        <a:ea typeface="+mn-ea"/>
        <a:cs typeface="+mn-cs"/>
      </a:defRPr>
    </a:lvl8pPr>
    <a:lvl9pPr marL="3649980" algn="l" defTabSz="912495"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601" autoAdjust="0"/>
  </p:normalViewPr>
  <p:slideViewPr>
    <p:cSldViewPr>
      <p:cViewPr varScale="1">
        <p:scale>
          <a:sx n="110" d="100"/>
          <a:sy n="110" d="100"/>
        </p:scale>
        <p:origin x="-658" y="-67"/>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8.xml"/><Relationship Id="rId8" Type="http://schemas.openxmlformats.org/officeDocument/2006/relationships/slideMaster" Target="slideMasters/slideMaster7.xml"/><Relationship Id="rId7" Type="http://schemas.openxmlformats.org/officeDocument/2006/relationships/slideMaster" Target="slideMasters/slideMaster6.xml"/><Relationship Id="rId6" Type="http://schemas.openxmlformats.org/officeDocument/2006/relationships/slideMaster" Target="slideMasters/slideMaster5.xml"/><Relationship Id="rId5" Type="http://schemas.openxmlformats.org/officeDocument/2006/relationships/slideMaster" Target="slideMasters/slideMaster4.xml"/><Relationship Id="rId40" Type="http://schemas.openxmlformats.org/officeDocument/2006/relationships/tags" Target="tags/tag7.xml"/><Relationship Id="rId4" Type="http://schemas.openxmlformats.org/officeDocument/2006/relationships/slideMaster" Target="slideMasters/slideMaster3.xml"/><Relationship Id="rId39" Type="http://schemas.openxmlformats.org/officeDocument/2006/relationships/tableStyles" Target="tableStyles.xml"/><Relationship Id="rId38" Type="http://schemas.openxmlformats.org/officeDocument/2006/relationships/viewProps" Target="viewProps.xml"/><Relationship Id="rId37" Type="http://schemas.openxmlformats.org/officeDocument/2006/relationships/presProps" Target="presProps.xml"/><Relationship Id="rId36" Type="http://schemas.openxmlformats.org/officeDocument/2006/relationships/handoutMaster" Target="handoutMasters/handoutMaster1.xml"/><Relationship Id="rId35" Type="http://schemas.openxmlformats.org/officeDocument/2006/relationships/slide" Target="slides/slide20.xml"/><Relationship Id="rId34" Type="http://schemas.openxmlformats.org/officeDocument/2006/relationships/slide" Target="slides/slide19.xml"/><Relationship Id="rId33" Type="http://schemas.openxmlformats.org/officeDocument/2006/relationships/slide" Target="slides/slide18.xml"/><Relationship Id="rId32" Type="http://schemas.openxmlformats.org/officeDocument/2006/relationships/slide" Target="slides/slide17.xml"/><Relationship Id="rId31" Type="http://schemas.openxmlformats.org/officeDocument/2006/relationships/slide" Target="slides/slide16.xml"/><Relationship Id="rId30" Type="http://schemas.openxmlformats.org/officeDocument/2006/relationships/slide" Target="slides/slide15.xml"/><Relationship Id="rId3" Type="http://schemas.openxmlformats.org/officeDocument/2006/relationships/slideMaster" Target="slideMasters/slideMaster2.xml"/><Relationship Id="rId29" Type="http://schemas.openxmlformats.org/officeDocument/2006/relationships/slide" Target="slides/slide14.xml"/><Relationship Id="rId28" Type="http://schemas.openxmlformats.org/officeDocument/2006/relationships/slide" Target="slides/slide13.xml"/><Relationship Id="rId27" Type="http://schemas.openxmlformats.org/officeDocument/2006/relationships/slide" Target="slides/slide12.xml"/><Relationship Id="rId26" Type="http://schemas.openxmlformats.org/officeDocument/2006/relationships/slide" Target="slides/slide11.xml"/><Relationship Id="rId25" Type="http://schemas.openxmlformats.org/officeDocument/2006/relationships/slide" Target="slides/slide10.xml"/><Relationship Id="rId24" Type="http://schemas.openxmlformats.org/officeDocument/2006/relationships/slide" Target="slides/slide9.xml"/><Relationship Id="rId23" Type="http://schemas.openxmlformats.org/officeDocument/2006/relationships/slide" Target="slides/slide8.xml"/><Relationship Id="rId22" Type="http://schemas.openxmlformats.org/officeDocument/2006/relationships/slide" Target="slides/slide7.xml"/><Relationship Id="rId21" Type="http://schemas.openxmlformats.org/officeDocument/2006/relationships/slide" Target="slides/slide6.xml"/><Relationship Id="rId20" Type="http://schemas.openxmlformats.org/officeDocument/2006/relationships/slide" Target="slides/slide5.xml"/><Relationship Id="rId2" Type="http://schemas.openxmlformats.org/officeDocument/2006/relationships/theme" Target="theme/theme1.xml"/><Relationship Id="rId19" Type="http://schemas.openxmlformats.org/officeDocument/2006/relationships/slide" Target="slides/slide4.xml"/><Relationship Id="rId18" Type="http://schemas.openxmlformats.org/officeDocument/2006/relationships/slide" Target="slides/slide3.xml"/><Relationship Id="rId17" Type="http://schemas.openxmlformats.org/officeDocument/2006/relationships/slide" Target="slides/slide2.xml"/><Relationship Id="rId16" Type="http://schemas.openxmlformats.org/officeDocument/2006/relationships/notesMaster" Target="notesMasters/notesMaster1.xml"/><Relationship Id="rId15" Type="http://schemas.openxmlformats.org/officeDocument/2006/relationships/slide" Target="slides/slide1.xml"/><Relationship Id="rId14" Type="http://schemas.openxmlformats.org/officeDocument/2006/relationships/slideMaster" Target="slideMasters/slideMaster13.xml"/><Relationship Id="rId13" Type="http://schemas.openxmlformats.org/officeDocument/2006/relationships/slideMaster" Target="slideMasters/slideMaster12.xml"/><Relationship Id="rId12" Type="http://schemas.openxmlformats.org/officeDocument/2006/relationships/slideMaster" Target="slideMasters/slideMaster11.xml"/><Relationship Id="rId11" Type="http://schemas.openxmlformats.org/officeDocument/2006/relationships/slideMaster" Target="slideMasters/slideMaster10.xml"/><Relationship Id="rId10" Type="http://schemas.openxmlformats.org/officeDocument/2006/relationships/slideMaster" Target="slideMasters/slideMaster9.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zh-CN" altLang="en-US" smtClean="0"/>
              <a:t>甘肃中工国际招投标有限公司</a:t>
            </a: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762A873-F6B5-4FB6-ADB2-F8188BC5E2F1}"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F0C92B4-2487-48FA-B8D1-4C5504639A71}" type="slidenum">
              <a:rPr lang="zh-CN" altLang="en-US" smtClean="0"/>
            </a:fld>
            <a:endParaRPr lang="zh-CN" altLang="en-US"/>
          </a:p>
        </p:txBody>
      </p:sp>
    </p:spTree>
  </p:cSld>
  <p:clrMap bg1="lt1" tx1="dk1" bg2="lt2" tx2="dk2" accent1="accent1" accent2="accent2" accent3="accent3" accent4="accent4" accent5="accent5" accent6="accent6" hlink="hlink" folHlink="folHlink"/>
  <p:hf sldNum="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zh-CN" altLang="en-US" smtClean="0"/>
              <a:t>甘肃中工国际招投标有限公司</a:t>
            </a: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BC22603-9DBD-4196-AB1B-F7BDD33EC3B3}"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0674404-6361-48A7-A7FD-4F464F8286E2}" type="slidenum">
              <a:rPr lang="zh-CN" altLang="en-US" smtClean="0"/>
            </a:fld>
            <a:endParaRPr lang="zh-CN" altLang="en-US"/>
          </a:p>
        </p:txBody>
      </p:sp>
    </p:spTree>
  </p:cSld>
  <p:clrMap bg1="lt1" tx1="dk1" bg2="lt2" tx2="dk2" accent1="accent1" accent2="accent2" accent3="accent3" accent4="accent4" accent5="accent5" accent6="accent6" hlink="hlink" folHlink="folHlink"/>
  <p:hf sldNum="0" ftr="0" dt="0"/>
  <p:notesStyle>
    <a:lvl1pPr marL="0" algn="l" defTabSz="912495" rtl="0" eaLnBrk="1" latinLnBrk="0" hangingPunct="1">
      <a:defRPr sz="1200" kern="1200">
        <a:solidFill>
          <a:schemeClr val="tx1"/>
        </a:solidFill>
        <a:latin typeface="+mn-lt"/>
        <a:ea typeface="+mn-ea"/>
        <a:cs typeface="+mn-cs"/>
      </a:defRPr>
    </a:lvl1pPr>
    <a:lvl2pPr marL="455930" algn="l" defTabSz="912495" rtl="0" eaLnBrk="1" latinLnBrk="0" hangingPunct="1">
      <a:defRPr sz="1200" kern="1200">
        <a:solidFill>
          <a:schemeClr val="tx1"/>
        </a:solidFill>
        <a:latin typeface="+mn-lt"/>
        <a:ea typeface="+mn-ea"/>
        <a:cs typeface="+mn-cs"/>
      </a:defRPr>
    </a:lvl2pPr>
    <a:lvl3pPr marL="912495" algn="l" defTabSz="912495" rtl="0" eaLnBrk="1" latinLnBrk="0" hangingPunct="1">
      <a:defRPr sz="1200" kern="1200">
        <a:solidFill>
          <a:schemeClr val="tx1"/>
        </a:solidFill>
        <a:latin typeface="+mn-lt"/>
        <a:ea typeface="+mn-ea"/>
        <a:cs typeface="+mn-cs"/>
      </a:defRPr>
    </a:lvl3pPr>
    <a:lvl4pPr marL="1369060" algn="l" defTabSz="912495" rtl="0" eaLnBrk="1" latinLnBrk="0" hangingPunct="1">
      <a:defRPr sz="1200" kern="1200">
        <a:solidFill>
          <a:schemeClr val="tx1"/>
        </a:solidFill>
        <a:latin typeface="+mn-lt"/>
        <a:ea typeface="+mn-ea"/>
        <a:cs typeface="+mn-cs"/>
      </a:defRPr>
    </a:lvl4pPr>
    <a:lvl5pPr marL="1824990" algn="l" defTabSz="912495" rtl="0" eaLnBrk="1" latinLnBrk="0" hangingPunct="1">
      <a:defRPr sz="1200" kern="1200">
        <a:solidFill>
          <a:schemeClr val="tx1"/>
        </a:solidFill>
        <a:latin typeface="+mn-lt"/>
        <a:ea typeface="+mn-ea"/>
        <a:cs typeface="+mn-cs"/>
      </a:defRPr>
    </a:lvl5pPr>
    <a:lvl6pPr marL="2280920" algn="l" defTabSz="912495" rtl="0" eaLnBrk="1" latinLnBrk="0" hangingPunct="1">
      <a:defRPr sz="1200" kern="1200">
        <a:solidFill>
          <a:schemeClr val="tx1"/>
        </a:solidFill>
        <a:latin typeface="+mn-lt"/>
        <a:ea typeface="+mn-ea"/>
        <a:cs typeface="+mn-cs"/>
      </a:defRPr>
    </a:lvl6pPr>
    <a:lvl7pPr marL="2737485" algn="l" defTabSz="912495" rtl="0" eaLnBrk="1" latinLnBrk="0" hangingPunct="1">
      <a:defRPr sz="1200" kern="1200">
        <a:solidFill>
          <a:schemeClr val="tx1"/>
        </a:solidFill>
        <a:latin typeface="+mn-lt"/>
        <a:ea typeface="+mn-ea"/>
        <a:cs typeface="+mn-cs"/>
      </a:defRPr>
    </a:lvl7pPr>
    <a:lvl8pPr marL="3193415" algn="l" defTabSz="912495" rtl="0" eaLnBrk="1" latinLnBrk="0" hangingPunct="1">
      <a:defRPr sz="1200" kern="1200">
        <a:solidFill>
          <a:schemeClr val="tx1"/>
        </a:solidFill>
        <a:latin typeface="+mn-lt"/>
        <a:ea typeface="+mn-ea"/>
        <a:cs typeface="+mn-cs"/>
      </a:defRPr>
    </a:lvl8pPr>
    <a:lvl9pPr marL="3649980" algn="l" defTabSz="91249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zh-CN" altLang="en-US" smtClean="0"/>
              <a:t>甘肃中工国际招投标有限公司</a:t>
            </a:r>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页眉占位符 3"/>
          <p:cNvSpPr>
            <a:spLocks noGrp="1"/>
          </p:cNvSpPr>
          <p:nvPr>
            <p:ph type="hdr" sz="quarter" idx="10"/>
          </p:nvPr>
        </p:nvSpPr>
        <p:spPr/>
        <p:txBody>
          <a:bodyPr/>
          <a:lstStyle/>
          <a:p>
            <a:r>
              <a:rPr lang="zh-CN" altLang="en-US" smtClean="0"/>
              <a:t>甘肃中工国际招投标有限公司</a:t>
            </a:r>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5" name="页眉占位符 4"/>
          <p:cNvSpPr>
            <a:spLocks noGrp="1"/>
          </p:cNvSpPr>
          <p:nvPr>
            <p:ph type="hdr" sz="quarter" idx="11"/>
          </p:nvPr>
        </p:nvSpPr>
        <p:spPr/>
        <p:txBody>
          <a:bodyPr/>
          <a:lstStyle/>
          <a:p>
            <a:r>
              <a:rPr lang="zh-CN" altLang="en-US" smtClean="0"/>
              <a:t>甘肃中工国际招投标有限公司</a:t>
            </a:r>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8.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9.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0.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0.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1.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2.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userDrawn="1">
  <p:cSld name="标题幻灯片">
    <p:bg>
      <p:bgPr>
        <a:solidFill>
          <a:schemeClr val="bg1"/>
        </a:solidFill>
        <a:effectLst/>
      </p:bgPr>
    </p:bg>
    <p:spTree>
      <p:nvGrpSpPr>
        <p:cNvPr id="1" name=""/>
        <p:cNvGrpSpPr/>
        <p:nvPr/>
      </p:nvGrpSpPr>
      <p:grpSpPr>
        <a:xfrm>
          <a:off x="0" y="0"/>
          <a:ext cx="0" cy="0"/>
          <a:chOff x="0" y="0"/>
          <a:chExt cx="0" cy="0"/>
        </a:xfrm>
      </p:grpSpPr>
      <p:sp>
        <p:nvSpPr>
          <p:cNvPr id="9894" name="Rectangle 421"/>
          <p:cNvSpPr>
            <a:spLocks noChangeArrowheads="1"/>
          </p:cNvSpPr>
          <p:nvPr userDrawn="1"/>
        </p:nvSpPr>
        <p:spPr bwMode="auto">
          <a:xfrm>
            <a:off x="0" y="2382"/>
            <a:ext cx="9144000" cy="5141118"/>
          </a:xfrm>
          <a:prstGeom prst="rect">
            <a:avLst/>
          </a:prstGeom>
          <a:solidFill>
            <a:schemeClr val="accent3"/>
          </a:solidFill>
          <a:ln>
            <a:noFill/>
          </a:ln>
        </p:spPr>
        <p:txBody>
          <a:bodyPr vert="horz" wrap="square" lIns="68454" tIns="34289" rIns="68454" bIns="34289" numCol="1" anchor="t" anchorCtr="0" compatLnSpc="1"/>
          <a:lstStyle/>
          <a:p>
            <a:pPr defTabSz="684530"/>
            <a:endParaRPr lang="zh-CN" altLang="en-US" sz="1400" dirty="0">
              <a:solidFill>
                <a:srgbClr val="000000"/>
              </a:solidFill>
            </a:endParaRPr>
          </a:p>
        </p:txBody>
      </p:sp>
      <p:sp>
        <p:nvSpPr>
          <p:cNvPr id="9895" name="Freeform 422"/>
          <p:cNvSpPr/>
          <p:nvPr userDrawn="1"/>
        </p:nvSpPr>
        <p:spPr bwMode="auto">
          <a:xfrm>
            <a:off x="4701863" y="592933"/>
            <a:ext cx="3960019" cy="3955256"/>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454" tIns="34289" rIns="68454" bIns="34289" numCol="1" anchor="t" anchorCtr="0" compatLnSpc="1"/>
          <a:lstStyle/>
          <a:p>
            <a:pPr defTabSz="684530"/>
            <a:endParaRPr lang="zh-CN" altLang="en-US" sz="1400">
              <a:solidFill>
                <a:srgbClr val="000000"/>
              </a:solidFill>
            </a:endParaRPr>
          </a:p>
        </p:txBody>
      </p:sp>
      <p:sp>
        <p:nvSpPr>
          <p:cNvPr id="9896" name="Freeform 423"/>
          <p:cNvSpPr/>
          <p:nvPr userDrawn="1"/>
        </p:nvSpPr>
        <p:spPr bwMode="auto">
          <a:xfrm>
            <a:off x="4776789" y="667942"/>
            <a:ext cx="1092994" cy="1091804"/>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454" tIns="34289" rIns="68454" bIns="34289" numCol="1" anchor="t" anchorCtr="0" compatLnSpc="1"/>
          <a:lstStyle/>
          <a:p>
            <a:pPr defTabSz="684530"/>
            <a:endParaRPr lang="zh-CN" altLang="en-US" sz="1400">
              <a:solidFill>
                <a:srgbClr val="000000"/>
              </a:solidFill>
            </a:endParaRPr>
          </a:p>
        </p:txBody>
      </p:sp>
      <p:sp>
        <p:nvSpPr>
          <p:cNvPr id="9897" name="Freeform 424"/>
          <p:cNvSpPr/>
          <p:nvPr userDrawn="1"/>
        </p:nvSpPr>
        <p:spPr bwMode="auto">
          <a:xfrm>
            <a:off x="7500939" y="3388519"/>
            <a:ext cx="1092994" cy="1091804"/>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454" tIns="34289" rIns="68454" bIns="34289" numCol="1" anchor="t" anchorCtr="0" compatLnSpc="1"/>
          <a:lstStyle/>
          <a:p>
            <a:pPr defTabSz="684530"/>
            <a:endParaRPr lang="zh-CN" altLang="en-US" sz="1400">
              <a:solidFill>
                <a:srgbClr val="000000"/>
              </a:solidFill>
            </a:endParaRPr>
          </a:p>
        </p:txBody>
      </p:sp>
      <p:sp>
        <p:nvSpPr>
          <p:cNvPr id="9898" name="Freeform 425"/>
          <p:cNvSpPr/>
          <p:nvPr userDrawn="1"/>
        </p:nvSpPr>
        <p:spPr bwMode="auto">
          <a:xfrm>
            <a:off x="4766073" y="3392092"/>
            <a:ext cx="1092994" cy="1091804"/>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454" tIns="34289" rIns="68454" bIns="34289" numCol="1" anchor="t" anchorCtr="0" compatLnSpc="1"/>
          <a:lstStyle/>
          <a:p>
            <a:pPr defTabSz="684530"/>
            <a:endParaRPr lang="zh-CN" altLang="en-US" sz="1400">
              <a:solidFill>
                <a:srgbClr val="000000"/>
              </a:solidFill>
            </a:endParaRPr>
          </a:p>
        </p:txBody>
      </p:sp>
      <p:sp>
        <p:nvSpPr>
          <p:cNvPr id="9899" name="Freeform 426"/>
          <p:cNvSpPr/>
          <p:nvPr userDrawn="1"/>
        </p:nvSpPr>
        <p:spPr bwMode="auto">
          <a:xfrm>
            <a:off x="7497366" y="664369"/>
            <a:ext cx="1092994" cy="1091804"/>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454" tIns="34289" rIns="68454" bIns="34289" numCol="1" anchor="t" anchorCtr="0" compatLnSpc="1"/>
          <a:lstStyle/>
          <a:p>
            <a:pPr defTabSz="684530"/>
            <a:endParaRPr lang="zh-CN" altLang="en-US" sz="1400">
              <a:solidFill>
                <a:srgbClr val="000000"/>
              </a:solidFill>
            </a:endParaRPr>
          </a:p>
        </p:txBody>
      </p:sp>
      <p:sp>
        <p:nvSpPr>
          <p:cNvPr id="9900" name="Rectangle 427"/>
          <p:cNvSpPr>
            <a:spLocks noChangeArrowheads="1"/>
          </p:cNvSpPr>
          <p:nvPr userDrawn="1"/>
        </p:nvSpPr>
        <p:spPr bwMode="auto">
          <a:xfrm>
            <a:off x="5281613" y="1172767"/>
            <a:ext cx="2800350" cy="2795588"/>
          </a:xfrm>
          <a:prstGeom prst="rect">
            <a:avLst/>
          </a:prstGeom>
          <a:solidFill>
            <a:schemeClr val="accent3"/>
          </a:solidFill>
          <a:ln>
            <a:noFill/>
          </a:ln>
        </p:spPr>
        <p:txBody>
          <a:bodyPr vert="horz" wrap="square" lIns="68454" tIns="34289" rIns="68454" bIns="34289" numCol="1" anchor="t" anchorCtr="0" compatLnSpc="1"/>
          <a:lstStyle/>
          <a:p>
            <a:pPr defTabSz="684530"/>
            <a:endParaRPr lang="zh-CN" altLang="en-US" sz="1400">
              <a:solidFill>
                <a:srgbClr val="000000"/>
              </a:solidFill>
            </a:endParaRPr>
          </a:p>
        </p:txBody>
      </p:sp>
      <p:sp>
        <p:nvSpPr>
          <p:cNvPr id="4" name="Rectangle 435"/>
          <p:cNvSpPr>
            <a:spLocks noChangeArrowheads="1"/>
          </p:cNvSpPr>
          <p:nvPr userDrawn="1"/>
        </p:nvSpPr>
        <p:spPr bwMode="auto">
          <a:xfrm>
            <a:off x="5287620" y="1509610"/>
            <a:ext cx="2791980" cy="2024270"/>
          </a:xfrm>
          <a:prstGeom prst="rect">
            <a:avLst/>
          </a:prstGeom>
          <a:solidFill>
            <a:srgbClr val="FFFFFF"/>
          </a:solidFill>
          <a:ln>
            <a:noFill/>
          </a:ln>
        </p:spPr>
        <p:txBody>
          <a:bodyPr vert="horz" wrap="square" lIns="68454" tIns="34289" rIns="68454" bIns="34289" numCol="1" anchor="t" anchorCtr="0" compatLnSpc="1"/>
          <a:lstStyle/>
          <a:p>
            <a:pPr defTabSz="684530"/>
            <a:endParaRPr lang="zh-CN" altLang="en-US" sz="1400">
              <a:solidFill>
                <a:srgbClr val="000000"/>
              </a:solidFill>
            </a:endParaRPr>
          </a:p>
        </p:txBody>
      </p:sp>
      <p:pic>
        <p:nvPicPr>
          <p:cNvPr id="3" name="图片 2"/>
          <p:cNvPicPr>
            <a:picLocks noChangeAspect="1"/>
          </p:cNvPicPr>
          <p:nvPr userDrawn="1"/>
        </p:nvPicPr>
        <p:blipFill>
          <a:blip r:embed="rId2"/>
          <a:stretch>
            <a:fillRect/>
          </a:stretch>
        </p:blipFill>
        <p:spPr>
          <a:xfrm>
            <a:off x="5279250" y="1834840"/>
            <a:ext cx="2800350" cy="1398983"/>
          </a:xfrm>
          <a:prstGeom prst="rect">
            <a:avLst/>
          </a:prstGeom>
        </p:spPr>
      </p:pic>
      <p:sp>
        <p:nvSpPr>
          <p:cNvPr id="9909" name="Rectangle 436"/>
          <p:cNvSpPr>
            <a:spLocks noChangeArrowheads="1"/>
          </p:cNvSpPr>
          <p:nvPr userDrawn="1"/>
        </p:nvSpPr>
        <p:spPr bwMode="auto">
          <a:xfrm>
            <a:off x="5414963" y="1326357"/>
            <a:ext cx="2543175"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54" tIns="34289" rIns="68454" bIns="34289" numCol="1" anchor="t" anchorCtr="0" compatLnSpc="1"/>
          <a:lstStyle/>
          <a:p>
            <a:pPr defTabSz="684530"/>
            <a:endParaRPr lang="zh-CN" altLang="en-US" sz="1400">
              <a:solidFill>
                <a:srgbClr val="000000"/>
              </a:solidFill>
            </a:endParaRPr>
          </a:p>
        </p:txBody>
      </p:sp>
      <p:sp>
        <p:nvSpPr>
          <p:cNvPr id="9801" name="副标题 2"/>
          <p:cNvSpPr>
            <a:spLocks noGrp="1"/>
          </p:cNvSpPr>
          <p:nvPr userDrawn="1">
            <p:ph type="subTitle" idx="1"/>
          </p:nvPr>
        </p:nvSpPr>
        <p:spPr>
          <a:xfrm>
            <a:off x="500110" y="2102729"/>
            <a:ext cx="5891633" cy="419099"/>
          </a:xfrm>
        </p:spPr>
        <p:txBody>
          <a:bodyPr anchor="ctr">
            <a:normAutofit/>
          </a:bodyPr>
          <a:lstStyle>
            <a:lvl1pPr marL="0" indent="0" algn="l">
              <a:buNone/>
              <a:defRPr sz="1500">
                <a:solidFill>
                  <a:schemeClr val="bg1"/>
                </a:solidFill>
              </a:defRPr>
            </a:lvl1pPr>
            <a:lvl2pPr marL="342265" indent="0" algn="ctr">
              <a:buNone/>
              <a:defRPr sz="1500"/>
            </a:lvl2pPr>
            <a:lvl3pPr marL="684530" indent="0" algn="ctr">
              <a:buNone/>
              <a:defRPr sz="1400"/>
            </a:lvl3pPr>
            <a:lvl4pPr marL="1026795" indent="0" algn="ctr">
              <a:buNone/>
              <a:defRPr sz="1200"/>
            </a:lvl4pPr>
            <a:lvl5pPr marL="1369060" indent="0" algn="ctr">
              <a:buNone/>
              <a:defRPr sz="1200"/>
            </a:lvl5pPr>
            <a:lvl6pPr marL="1710690" indent="0" algn="ctr">
              <a:buNone/>
              <a:defRPr sz="1200"/>
            </a:lvl6pPr>
            <a:lvl7pPr marL="2052955" indent="0" algn="ctr">
              <a:buNone/>
              <a:defRPr sz="1200"/>
            </a:lvl7pPr>
            <a:lvl8pPr marL="2395220" indent="0" algn="ctr">
              <a:buNone/>
              <a:defRPr sz="1200"/>
            </a:lvl8pPr>
            <a:lvl9pPr marL="2737485" indent="0" algn="ctr">
              <a:buNone/>
              <a:defRPr sz="1200"/>
            </a:lvl9pPr>
          </a:lstStyle>
          <a:p>
            <a:endParaRPr lang="en-US" dirty="0"/>
          </a:p>
        </p:txBody>
      </p:sp>
      <p:sp>
        <p:nvSpPr>
          <p:cNvPr id="9802" name="标题 1"/>
          <p:cNvSpPr>
            <a:spLocks noGrp="1"/>
          </p:cNvSpPr>
          <p:nvPr userDrawn="1">
            <p:ph type="ctrTitle"/>
          </p:nvPr>
        </p:nvSpPr>
        <p:spPr>
          <a:xfrm>
            <a:off x="500110" y="1578786"/>
            <a:ext cx="5891633" cy="523943"/>
          </a:xfrm>
        </p:spPr>
        <p:txBody>
          <a:bodyPr anchor="ctr">
            <a:normAutofit/>
          </a:bodyPr>
          <a:lstStyle>
            <a:lvl1pPr algn="l">
              <a:defRPr sz="3000">
                <a:solidFill>
                  <a:schemeClr val="bg1"/>
                </a:solidFill>
              </a:defRPr>
            </a:lvl1pPr>
          </a:lstStyle>
          <a:p>
            <a:endParaRPr lang="zh-CN" altLang="en-US" dirty="0"/>
          </a:p>
        </p:txBody>
      </p:sp>
      <p:sp>
        <p:nvSpPr>
          <p:cNvPr id="12" name="文本占位符 13"/>
          <p:cNvSpPr>
            <a:spLocks noGrp="1"/>
          </p:cNvSpPr>
          <p:nvPr userDrawn="1">
            <p:ph type="body" sz="quarter" idx="10"/>
          </p:nvPr>
        </p:nvSpPr>
        <p:spPr>
          <a:xfrm>
            <a:off x="500110" y="3425210"/>
            <a:ext cx="5891633" cy="222203"/>
          </a:xfrm>
        </p:spPr>
        <p:txBody>
          <a:bodyPr vert="horz" anchor="ctr">
            <a:noAutofit/>
          </a:bodyPr>
          <a:lstStyle>
            <a:lvl1pPr marL="0" indent="0" algn="l">
              <a:buNone/>
              <a:defRPr sz="1100" b="0">
                <a:solidFill>
                  <a:schemeClr val="bg1"/>
                </a:solidFill>
              </a:defRPr>
            </a:lvl1pPr>
            <a:lvl2pPr marL="342265" indent="0">
              <a:buNone/>
              <a:defRPr/>
            </a:lvl2pPr>
            <a:lvl3pPr marL="684530" indent="0">
              <a:buNone/>
              <a:defRPr/>
            </a:lvl3pPr>
            <a:lvl4pPr marL="1026795" indent="0">
              <a:buNone/>
              <a:defRPr/>
            </a:lvl4pPr>
            <a:lvl5pPr marL="1369060" indent="0">
              <a:buNone/>
              <a:defRPr/>
            </a:lvl5pPr>
          </a:lstStyle>
          <a:p>
            <a:pPr lvl="0"/>
            <a:endParaRPr lang="en-US" altLang="zh-CN" dirty="0"/>
          </a:p>
        </p:txBody>
      </p:sp>
      <p:sp>
        <p:nvSpPr>
          <p:cNvPr id="13" name="文本占位符 13"/>
          <p:cNvSpPr>
            <a:spLocks noGrp="1"/>
          </p:cNvSpPr>
          <p:nvPr userDrawn="1">
            <p:ph type="body" sz="quarter" idx="11" hasCustomPrompt="1"/>
          </p:nvPr>
        </p:nvSpPr>
        <p:spPr>
          <a:xfrm>
            <a:off x="500110" y="3647413"/>
            <a:ext cx="5891633" cy="222203"/>
          </a:xfrm>
        </p:spPr>
        <p:txBody>
          <a:bodyPr vert="horz" anchor="ctr">
            <a:noAutofit/>
          </a:bodyPr>
          <a:lstStyle>
            <a:lvl1pPr marL="0" indent="0" algn="l">
              <a:buNone/>
              <a:defRPr sz="1100" b="0">
                <a:solidFill>
                  <a:schemeClr val="bg1"/>
                </a:solidFill>
              </a:defRPr>
            </a:lvl1pPr>
            <a:lvl2pPr marL="342265" indent="0">
              <a:buNone/>
              <a:defRPr/>
            </a:lvl2pPr>
            <a:lvl3pPr marL="684530" indent="0">
              <a:buNone/>
              <a:defRPr/>
            </a:lvl3pPr>
            <a:lvl4pPr marL="1026795" indent="0">
              <a:buNone/>
              <a:defRPr/>
            </a:lvl4pPr>
            <a:lvl5pPr marL="1369060" indent="0">
              <a:buNone/>
              <a:defRPr/>
            </a:lvl5pPr>
          </a:lstStyle>
          <a:p>
            <a:pPr lvl="0"/>
            <a:r>
              <a:rPr lang="en-US" altLang="zh-CN" dirty="0"/>
              <a:t>Date</a:t>
            </a:r>
            <a:endParaRPr lang="zh-CN"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showMasterSp="0" userDrawn="1">
  <p:cSld name="1_节标题">
    <p:spTree>
      <p:nvGrpSpPr>
        <p:cNvPr id="1" name=""/>
        <p:cNvGrpSpPr/>
        <p:nvPr/>
      </p:nvGrpSpPr>
      <p:grpSpPr>
        <a:xfrm>
          <a:off x="0" y="0"/>
          <a:ext cx="0" cy="0"/>
          <a:chOff x="0" y="0"/>
          <a:chExt cx="0" cy="0"/>
        </a:xfrm>
      </p:grpSpPr>
      <p:sp>
        <p:nvSpPr>
          <p:cNvPr id="126" name="AutoShape 232"/>
          <p:cNvSpPr>
            <a:spLocks noChangeAspect="1" noChangeArrowheads="1" noTextEdit="1"/>
          </p:cNvSpPr>
          <p:nvPr userDrawn="1"/>
        </p:nvSpPr>
        <p:spPr bwMode="auto">
          <a:xfrm>
            <a:off x="1" y="1"/>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56" tIns="34289" rIns="68456" bIns="34289" numCol="1" anchor="t" anchorCtr="0" compatLnSpc="1"/>
          <a:lstStyle/>
          <a:p>
            <a:pPr defTabSz="684530"/>
            <a:endParaRPr lang="zh-CN" altLang="en-US" sz="1400">
              <a:solidFill>
                <a:srgbClr val="000000"/>
              </a:solidFill>
            </a:endParaRPr>
          </a:p>
        </p:txBody>
      </p:sp>
      <p:sp>
        <p:nvSpPr>
          <p:cNvPr id="128" name="Rectangle 235"/>
          <p:cNvSpPr>
            <a:spLocks noChangeArrowheads="1"/>
          </p:cNvSpPr>
          <p:nvPr userDrawn="1"/>
        </p:nvSpPr>
        <p:spPr bwMode="auto">
          <a:xfrm>
            <a:off x="1" y="-1190"/>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56" tIns="34289" rIns="68456" bIns="34289" numCol="1" anchor="t" anchorCtr="0" compatLnSpc="1"/>
          <a:lstStyle/>
          <a:p>
            <a:pPr defTabSz="684530"/>
            <a:endParaRPr lang="zh-CN" altLang="en-US" sz="1400">
              <a:solidFill>
                <a:srgbClr val="000000"/>
              </a:solidFill>
            </a:endParaRPr>
          </a:p>
        </p:txBody>
      </p:sp>
      <p:grpSp>
        <p:nvGrpSpPr>
          <p:cNvPr id="239" name="组合 238"/>
          <p:cNvGrpSpPr/>
          <p:nvPr userDrawn="1"/>
        </p:nvGrpSpPr>
        <p:grpSpPr>
          <a:xfrm>
            <a:off x="3265531" y="1260310"/>
            <a:ext cx="2623656" cy="2620502"/>
            <a:chOff x="6544809" y="1477747"/>
            <a:chExt cx="3571648" cy="3567354"/>
          </a:xfrm>
        </p:grpSpPr>
        <p:sp>
          <p:nvSpPr>
            <p:cNvPr id="214" name="Freeform 422"/>
            <p:cNvSpPr/>
            <p:nvPr userDrawn="1"/>
          </p:nvSpPr>
          <p:spPr bwMode="auto">
            <a:xfrm>
              <a:off x="6544809" y="1477747"/>
              <a:ext cx="3571648" cy="3567354"/>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chemeClr val="accent2"/>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5" name="Freeform 423"/>
            <p:cNvSpPr/>
            <p:nvPr userDrawn="1"/>
          </p:nvSpPr>
          <p:spPr bwMode="auto">
            <a:xfrm>
              <a:off x="6612462" y="1545400"/>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6" name="Freeform 424"/>
            <p:cNvSpPr/>
            <p:nvPr userDrawn="1"/>
          </p:nvSpPr>
          <p:spPr bwMode="auto">
            <a:xfrm>
              <a:off x="9069446" y="3999164"/>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7" name="Freeform 425"/>
            <p:cNvSpPr/>
            <p:nvPr userDrawn="1"/>
          </p:nvSpPr>
          <p:spPr bwMode="auto">
            <a:xfrm>
              <a:off x="6602797" y="4002385"/>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8" name="Freeform 426"/>
            <p:cNvSpPr/>
            <p:nvPr userDrawn="1"/>
          </p:nvSpPr>
          <p:spPr bwMode="auto">
            <a:xfrm>
              <a:off x="9066225" y="1542179"/>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9" name="Rectangle 427"/>
            <p:cNvSpPr>
              <a:spLocks noChangeArrowheads="1"/>
            </p:cNvSpPr>
            <p:nvPr userDrawn="1"/>
          </p:nvSpPr>
          <p:spPr bwMode="auto">
            <a:xfrm>
              <a:off x="7067777" y="2000715"/>
              <a:ext cx="2525711" cy="2521417"/>
            </a:xfrm>
            <a:prstGeom prst="rect">
              <a:avLst/>
            </a:prstGeom>
            <a:solidFill>
              <a:schemeClr val="accent3"/>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21" name="Rectangle 435"/>
            <p:cNvSpPr>
              <a:spLocks noChangeArrowheads="1"/>
            </p:cNvSpPr>
            <p:nvPr userDrawn="1"/>
          </p:nvSpPr>
          <p:spPr bwMode="auto">
            <a:xfrm>
              <a:off x="7193419" y="2113703"/>
              <a:ext cx="2283019" cy="2282405"/>
            </a:xfrm>
            <a:prstGeom prst="rect">
              <a:avLst/>
            </a:prstGeom>
            <a:solidFill>
              <a:schemeClr val="accent2">
                <a:alpha val="65000"/>
              </a:schemeClr>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22" name="Rectangle 436"/>
            <p:cNvSpPr>
              <a:spLocks noChangeArrowheads="1"/>
            </p:cNvSpPr>
            <p:nvPr userDrawn="1"/>
          </p:nvSpPr>
          <p:spPr bwMode="auto">
            <a:xfrm>
              <a:off x="7188050" y="2139243"/>
              <a:ext cx="2293758" cy="2267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grpSp>
      <p:sp>
        <p:nvSpPr>
          <p:cNvPr id="20" name="标题 1"/>
          <p:cNvSpPr>
            <a:spLocks noGrp="1"/>
          </p:cNvSpPr>
          <p:nvPr userDrawn="1">
            <p:ph type="title"/>
          </p:nvPr>
        </p:nvSpPr>
        <p:spPr>
          <a:xfrm>
            <a:off x="3085598" y="2049843"/>
            <a:ext cx="4064389" cy="671513"/>
          </a:xfrm>
        </p:spPr>
        <p:txBody>
          <a:bodyPr anchor="b">
            <a:normAutofit/>
          </a:bodyPr>
          <a:lstStyle>
            <a:lvl1pPr algn="ctr">
              <a:defRPr sz="1800" b="1">
                <a:solidFill>
                  <a:schemeClr val="bg1"/>
                </a:solidFill>
              </a:defRPr>
            </a:lvl1pPr>
          </a:lstStyle>
          <a:p>
            <a:r>
              <a:rPr lang="en-US" dirty="0"/>
              <a:t>Click to edit Master title style</a:t>
            </a:r>
            <a:endParaRPr lang="zh-CN"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endParaRPr lang="zh-CN" altLang="en-US">
              <a:solidFill>
                <a:srgbClr val="000000">
                  <a:lumMod val="50000"/>
                  <a:lumOff val="50000"/>
                </a:srgbClr>
              </a:solidFill>
            </a:endParaRPr>
          </a:p>
        </p:txBody>
      </p:sp>
      <p:sp>
        <p:nvSpPr>
          <p:cNvPr id="4" name="页脚占位符 3"/>
          <p:cNvSpPr>
            <a:spLocks noGrp="1"/>
          </p:cNvSpPr>
          <p:nvPr>
            <p:ph type="ftr" sz="quarter" idx="11"/>
          </p:nvPr>
        </p:nvSpPr>
        <p:spPr/>
        <p:txBody>
          <a:bodyPr/>
          <a:lstStyle/>
          <a:p>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5" name="灯片编号占位符 4"/>
          <p:cNvSpPr>
            <a:spLocks noGrp="1"/>
          </p:cNvSpPr>
          <p:nvPr>
            <p:ph type="sldNum" sz="quarter" idx="12"/>
          </p:nvPr>
        </p:nvSpPr>
        <p:spPr/>
        <p:txBody>
          <a:bodyPr/>
          <a:lstStyle/>
          <a:p>
            <a:fld id="{5DD3DB80-B894-403A-B48E-6FDC1A72010E}" type="slidenum">
              <a:rPr lang="zh-CN" altLang="en-US" smtClean="0">
                <a:solidFill>
                  <a:srgbClr val="000000">
                    <a:lumMod val="50000"/>
                    <a:lumOff val="50000"/>
                  </a:srgbClr>
                </a:solidFill>
              </a:rPr>
            </a:fld>
            <a:endParaRPr lang="zh-CN" altLang="en-US">
              <a:solidFill>
                <a:srgbClr val="000000">
                  <a:lumMod val="50000"/>
                  <a:lumOff val="50000"/>
                </a:srgbClr>
              </a:solidFill>
            </a:endParaRPr>
          </a:p>
        </p:txBody>
      </p:sp>
      <p:sp>
        <p:nvSpPr>
          <p:cNvPr id="6" name="标题 5"/>
          <p:cNvSpPr>
            <a:spLocks noGrp="1"/>
          </p:cNvSpPr>
          <p:nvPr>
            <p:ph type="title"/>
          </p:nvPr>
        </p:nvSpPr>
        <p:spPr/>
        <p:txBody>
          <a:bodyPr/>
          <a:lstStyle>
            <a:lvl1pPr>
              <a:defRPr/>
            </a:lvl1pPr>
          </a:lstStyle>
          <a:p>
            <a:r>
              <a:rPr lang="en-US" altLang="zh-CN" dirty="0"/>
              <a:t>Click to edit Master title style</a:t>
            </a:r>
            <a:endParaRPr lang="zh-CN" altLang="en-US" dirty="0"/>
          </a:p>
        </p:txBody>
      </p:sp>
      <p:sp>
        <p:nvSpPr>
          <p:cNvPr id="8" name="内容占位符 7"/>
          <p:cNvSpPr>
            <a:spLocks noGrp="1"/>
          </p:cNvSpPr>
          <p:nvPr>
            <p:ph sz="quarter" idx="13"/>
          </p:nvPr>
        </p:nvSpPr>
        <p:spPr>
          <a:xfrm>
            <a:off x="502444" y="847728"/>
            <a:ext cx="8137922" cy="3755231"/>
          </a:xfrm>
        </p:spPr>
        <p:txBody>
          <a:bodyPr/>
          <a:lstStyle>
            <a:lvl1pPr>
              <a:defRPr/>
            </a:lvl1pPr>
            <a:lvl2pPr>
              <a:defRPr/>
            </a:lvl2pPr>
            <a:lvl3pPr>
              <a:defRPr/>
            </a:lvl3pPr>
            <a:lvl4pPr>
              <a:defRPr/>
            </a:lvl4pPr>
            <a:lvl5pPr>
              <a:defRPr/>
            </a:lvl5pPr>
          </a:lstStyle>
          <a:p>
            <a:pPr lvl="0"/>
            <a:r>
              <a:rPr lang="en-US" altLang="zh-CN" dirty="0"/>
              <a:t>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userDrawn="1">
  <p:cSld name="仅标题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dirty="0"/>
              <a:t>Click to edit Master title style</a:t>
            </a:r>
            <a:endParaRPr lang="en-US" dirty="0"/>
          </a:p>
        </p:txBody>
      </p:sp>
      <p:sp>
        <p:nvSpPr>
          <p:cNvPr id="3" name="Date Placeholder 2"/>
          <p:cNvSpPr>
            <a:spLocks noGrp="1"/>
          </p:cNvSpPr>
          <p:nvPr>
            <p:ph type="dt" sz="half" idx="10"/>
          </p:nvPr>
        </p:nvSpPr>
        <p:spPr/>
        <p:txBody>
          <a:bodyPr/>
          <a:lstStyle/>
          <a:p>
            <a:endParaRPr lang="zh-CN" altLang="en-US">
              <a:solidFill>
                <a:srgbClr val="000000">
                  <a:lumMod val="50000"/>
                  <a:lumOff val="50000"/>
                </a:srgbClr>
              </a:solidFill>
            </a:endParaRPr>
          </a:p>
        </p:txBody>
      </p:sp>
      <p:sp>
        <p:nvSpPr>
          <p:cNvPr id="4" name="Footer Placeholder 3"/>
          <p:cNvSpPr>
            <a:spLocks noGrp="1"/>
          </p:cNvSpPr>
          <p:nvPr>
            <p:ph type="ftr" sz="quarter" idx="11"/>
          </p:nvPr>
        </p:nvSpPr>
        <p:spPr/>
        <p:txBody>
          <a:bodyPr/>
          <a:lstStyle/>
          <a:p>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5" name="Slide Number Placeholder 4"/>
          <p:cNvSpPr>
            <a:spLocks noGrp="1"/>
          </p:cNvSpPr>
          <p:nvPr>
            <p:ph type="sldNum" sz="quarter" idx="12"/>
          </p:nvPr>
        </p:nvSpPr>
        <p:spPr/>
        <p:txBody>
          <a:bodyPr/>
          <a:lstStyle/>
          <a:p>
            <a:fld id="{5DD3DB80-B894-403A-B48E-6FDC1A72010E}" type="slidenum">
              <a:rPr lang="zh-CN" altLang="en-US" smtClean="0">
                <a:solidFill>
                  <a:srgbClr val="000000">
                    <a:lumMod val="50000"/>
                    <a:lumOff val="50000"/>
                  </a:srgbClr>
                </a:solidFill>
              </a:rPr>
            </a:fld>
            <a:endParaRPr lang="zh-CN" altLang="en-US">
              <a:solidFill>
                <a:srgbClr val="000000">
                  <a:lumMod val="50000"/>
                  <a:lumOff val="50000"/>
                </a:srgb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grpSp>
        <p:nvGrpSpPr>
          <p:cNvPr id="231" name="组合 230"/>
          <p:cNvGrpSpPr/>
          <p:nvPr userDrawn="1"/>
        </p:nvGrpSpPr>
        <p:grpSpPr>
          <a:xfrm flipH="1">
            <a:off x="0" y="2382"/>
            <a:ext cx="9144000" cy="5141118"/>
            <a:chOff x="0" y="3176"/>
            <a:chExt cx="12192000" cy="6854824"/>
          </a:xfrm>
        </p:grpSpPr>
        <p:sp>
          <p:nvSpPr>
            <p:cNvPr id="232" name="Rectangle 421"/>
            <p:cNvSpPr>
              <a:spLocks noChangeArrowheads="1"/>
            </p:cNvSpPr>
            <p:nvPr userDrawn="1"/>
          </p:nvSpPr>
          <p:spPr bwMode="auto">
            <a:xfrm>
              <a:off x="0" y="3176"/>
              <a:ext cx="12192000" cy="6854824"/>
            </a:xfrm>
            <a:prstGeom prst="rect">
              <a:avLst/>
            </a:prstGeom>
            <a:solidFill>
              <a:schemeClr val="accent3"/>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3" name="Freeform 422"/>
            <p:cNvSpPr/>
            <p:nvPr userDrawn="1"/>
          </p:nvSpPr>
          <p:spPr bwMode="auto">
            <a:xfrm>
              <a:off x="6269038" y="790576"/>
              <a:ext cx="5280025" cy="5273675"/>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4" name="Freeform 423"/>
            <p:cNvSpPr/>
            <p:nvPr userDrawn="1"/>
          </p:nvSpPr>
          <p:spPr bwMode="auto">
            <a:xfrm>
              <a:off x="6369050" y="890588"/>
              <a:ext cx="1457325" cy="1455738"/>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5" name="Freeform 424"/>
            <p:cNvSpPr/>
            <p:nvPr userDrawn="1"/>
          </p:nvSpPr>
          <p:spPr bwMode="auto">
            <a:xfrm>
              <a:off x="10001250" y="4518026"/>
              <a:ext cx="1457325" cy="1455738"/>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6" name="Freeform 425"/>
            <p:cNvSpPr/>
            <p:nvPr userDrawn="1"/>
          </p:nvSpPr>
          <p:spPr bwMode="auto">
            <a:xfrm>
              <a:off x="6354763" y="4522788"/>
              <a:ext cx="1457325" cy="1455738"/>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7" name="Freeform 426"/>
            <p:cNvSpPr/>
            <p:nvPr userDrawn="1"/>
          </p:nvSpPr>
          <p:spPr bwMode="auto">
            <a:xfrm>
              <a:off x="9996488" y="885826"/>
              <a:ext cx="1457325" cy="1455738"/>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8" name="Rectangle 427"/>
            <p:cNvSpPr>
              <a:spLocks noChangeArrowheads="1"/>
            </p:cNvSpPr>
            <p:nvPr userDrawn="1"/>
          </p:nvSpPr>
          <p:spPr bwMode="auto">
            <a:xfrm>
              <a:off x="7042150" y="1563688"/>
              <a:ext cx="3733800" cy="3727450"/>
            </a:xfrm>
            <a:prstGeom prst="rect">
              <a:avLst/>
            </a:prstGeom>
            <a:solidFill>
              <a:schemeClr val="accent3"/>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9" name="Rectangle 431"/>
            <p:cNvSpPr>
              <a:spLocks noChangeArrowheads="1"/>
            </p:cNvSpPr>
            <p:nvPr userDrawn="1"/>
          </p:nvSpPr>
          <p:spPr bwMode="auto">
            <a:xfrm flipH="1">
              <a:off x="7218363" y="1754189"/>
              <a:ext cx="3357563" cy="3351213"/>
            </a:xfrm>
            <a:prstGeom prst="rect">
              <a:avLst/>
            </a:prstGeom>
            <a:blipFill>
              <a:blip r:embed="rId2"/>
              <a:srcRect/>
              <a:stretch>
                <a:fillRect l="-25247" r="-25056"/>
              </a:stretch>
            </a:blipFill>
            <a:ln w="6350" cap="flat">
              <a:noFill/>
              <a:prstDash val="solid"/>
              <a:miter lim="800000"/>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40" name="Rectangle 435"/>
            <p:cNvSpPr>
              <a:spLocks noChangeArrowheads="1"/>
            </p:cNvSpPr>
            <p:nvPr userDrawn="1"/>
          </p:nvSpPr>
          <p:spPr bwMode="auto">
            <a:xfrm>
              <a:off x="7210428" y="1747161"/>
              <a:ext cx="3375024" cy="3374115"/>
            </a:xfrm>
            <a:prstGeom prst="rect">
              <a:avLst/>
            </a:prstGeom>
            <a:solidFill>
              <a:schemeClr val="accent2">
                <a:alpha val="65000"/>
              </a:schemeClr>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41" name="Rectangle 436"/>
            <p:cNvSpPr>
              <a:spLocks noChangeArrowheads="1"/>
            </p:cNvSpPr>
            <p:nvPr userDrawn="1"/>
          </p:nvSpPr>
          <p:spPr bwMode="auto">
            <a:xfrm>
              <a:off x="7219951" y="1768476"/>
              <a:ext cx="3390900"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grpSp>
      <p:sp>
        <p:nvSpPr>
          <p:cNvPr id="28" name="Line 215"/>
          <p:cNvSpPr>
            <a:spLocks noChangeShapeType="1"/>
          </p:cNvSpPr>
          <p:nvPr userDrawn="1"/>
        </p:nvSpPr>
        <p:spPr bwMode="auto">
          <a:xfrm flipH="1">
            <a:off x="9143822" y="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14:hiddenLine>
            </a:ext>
          </a:extLst>
        </p:spPr>
        <p:txBody>
          <a:bodyPr vert="horz" wrap="square" lIns="68456" tIns="34289" rIns="68456" bIns="34289" numCol="1" anchor="t" anchorCtr="0" compatLnSpc="1"/>
          <a:lstStyle/>
          <a:p>
            <a:pPr defTabSz="684530"/>
            <a:endParaRPr lang="zh-CN" altLang="en-US" sz="1400">
              <a:solidFill>
                <a:srgbClr val="000000"/>
              </a:solidFill>
            </a:endParaRPr>
          </a:p>
        </p:txBody>
      </p:sp>
      <p:sp>
        <p:nvSpPr>
          <p:cNvPr id="48" name="Rectangle 107"/>
          <p:cNvSpPr>
            <a:spLocks noChangeArrowheads="1"/>
          </p:cNvSpPr>
          <p:nvPr userDrawn="1"/>
        </p:nvSpPr>
        <p:spPr bwMode="auto">
          <a:xfrm>
            <a:off x="0" y="8186"/>
            <a:ext cx="9144000" cy="5123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56" tIns="34289" rIns="68456" bIns="34289" numCol="1" anchor="t" anchorCtr="0" compatLnSpc="1"/>
          <a:lstStyle/>
          <a:p>
            <a:pPr defTabSz="684530"/>
            <a:endParaRPr lang="zh-CN" altLang="en-US" sz="1400">
              <a:solidFill>
                <a:srgbClr val="000000"/>
              </a:solidFill>
            </a:endParaRPr>
          </a:p>
        </p:txBody>
      </p:sp>
      <p:sp>
        <p:nvSpPr>
          <p:cNvPr id="40" name="Rectangle 107"/>
          <p:cNvSpPr>
            <a:spLocks noChangeArrowheads="1"/>
          </p:cNvSpPr>
          <p:nvPr userDrawn="1"/>
        </p:nvSpPr>
        <p:spPr bwMode="auto">
          <a:xfrm>
            <a:off x="19050" y="8186"/>
            <a:ext cx="9144000" cy="5123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56" tIns="34289" rIns="68456" bIns="34289" numCol="1" anchor="t" anchorCtr="0" compatLnSpc="1"/>
          <a:lstStyle/>
          <a:p>
            <a:pPr defTabSz="684530"/>
            <a:endParaRPr lang="zh-CN" altLang="en-US" sz="1400">
              <a:solidFill>
                <a:srgbClr val="000000"/>
              </a:solidFill>
            </a:endParaRPr>
          </a:p>
        </p:txBody>
      </p:sp>
      <p:sp>
        <p:nvSpPr>
          <p:cNvPr id="13" name="标题 1"/>
          <p:cNvSpPr>
            <a:spLocks noGrp="1"/>
          </p:cNvSpPr>
          <p:nvPr userDrawn="1">
            <p:ph type="ctrTitle" hasCustomPrompt="1"/>
          </p:nvPr>
        </p:nvSpPr>
        <p:spPr>
          <a:xfrm>
            <a:off x="4551758" y="1614489"/>
            <a:ext cx="4069557" cy="1216132"/>
          </a:xfrm>
        </p:spPr>
        <p:txBody>
          <a:bodyPr anchor="b">
            <a:normAutofit/>
          </a:bodyPr>
          <a:lstStyle>
            <a:lvl1pPr marL="0" indent="0" algn="l">
              <a:buFont typeface="Arial" panose="020B0604020202020204" pitchFamily="34" charset="0"/>
              <a:buNone/>
              <a:defRPr sz="2400">
                <a:solidFill>
                  <a:schemeClr val="bg1"/>
                </a:solidFill>
              </a:defRPr>
            </a:lvl1pPr>
          </a:lstStyle>
          <a:p>
            <a:r>
              <a:rPr lang="en-US" altLang="zh-CN" dirty="0"/>
              <a:t>Conclusion</a:t>
            </a:r>
            <a:endParaRPr lang="zh-CN" altLang="en-US" dirty="0"/>
          </a:p>
        </p:txBody>
      </p:sp>
      <p:sp>
        <p:nvSpPr>
          <p:cNvPr id="15" name="文本占位符 62"/>
          <p:cNvSpPr>
            <a:spLocks noGrp="1"/>
          </p:cNvSpPr>
          <p:nvPr userDrawn="1">
            <p:ph type="body" sz="quarter" idx="18" hasCustomPrompt="1"/>
          </p:nvPr>
        </p:nvSpPr>
        <p:spPr>
          <a:xfrm>
            <a:off x="4551758" y="3344249"/>
            <a:ext cx="4069557" cy="233153"/>
          </a:xfrm>
        </p:spPr>
        <p:txBody>
          <a:bodyPr vert="horz" lIns="68456" tIns="34289" rIns="68456" bIns="34289" rtlCol="0">
            <a:normAutofit/>
          </a:bodyPr>
          <a:lstStyle>
            <a:lvl1pPr marL="0" indent="0" algn="l">
              <a:buNone/>
              <a:defRPr lang="zh-CN" altLang="en-US" sz="1100" smtClean="0">
                <a:solidFill>
                  <a:schemeClr val="bg1"/>
                </a:solidFill>
              </a:defRPr>
            </a:lvl1pPr>
            <a:lvl2pPr>
              <a:defRPr lang="zh-CN" altLang="en-US" sz="1500" smtClean="0"/>
            </a:lvl2pPr>
            <a:lvl3pPr>
              <a:defRPr lang="zh-CN" altLang="en-US" sz="1400" smtClean="0"/>
            </a:lvl3pPr>
            <a:lvl4pPr>
              <a:defRPr lang="zh-CN" altLang="en-US" sz="1200" smtClean="0"/>
            </a:lvl4pPr>
            <a:lvl5pPr>
              <a:defRPr lang="zh-CN" altLang="en-US" sz="1200"/>
            </a:lvl5pPr>
          </a:lstStyle>
          <a:p>
            <a:pPr marL="170815" marR="0" lvl="0" indent="-170815" fontAlgn="auto">
              <a:spcAft>
                <a:spcPts val="0"/>
              </a:spcAft>
              <a:buClrTx/>
              <a:buSzTx/>
            </a:pPr>
            <a:r>
              <a:rPr lang="en-US" altLang="zh-CN" dirty="0"/>
              <a:t>Data</a:t>
            </a:r>
            <a:endParaRPr lang="en-US" altLang="zh-CN" dirty="0"/>
          </a:p>
        </p:txBody>
      </p:sp>
      <p:sp>
        <p:nvSpPr>
          <p:cNvPr id="6" name="文本占位符 13"/>
          <p:cNvSpPr>
            <a:spLocks noGrp="1"/>
          </p:cNvSpPr>
          <p:nvPr userDrawn="1">
            <p:ph type="body" sz="quarter" idx="10" hasCustomPrompt="1"/>
          </p:nvPr>
        </p:nvSpPr>
        <p:spPr>
          <a:xfrm>
            <a:off x="4551758" y="3122046"/>
            <a:ext cx="4069557" cy="222203"/>
          </a:xfrm>
        </p:spPr>
        <p:txBody>
          <a:bodyPr vert="horz" anchor="ctr">
            <a:noAutofit/>
          </a:bodyPr>
          <a:lstStyle>
            <a:lvl1pPr marL="0" indent="0" algn="l">
              <a:buNone/>
              <a:defRPr sz="1100" b="0">
                <a:solidFill>
                  <a:schemeClr val="bg1"/>
                </a:solidFill>
              </a:defRPr>
            </a:lvl1pPr>
            <a:lvl2pPr marL="342265" indent="0">
              <a:buNone/>
              <a:defRPr/>
            </a:lvl2pPr>
            <a:lvl3pPr marL="684530" indent="0">
              <a:buNone/>
              <a:defRPr/>
            </a:lvl3pPr>
            <a:lvl4pPr marL="1026795" indent="0">
              <a:buNone/>
              <a:defRPr/>
            </a:lvl4pPr>
            <a:lvl5pPr marL="1369060" indent="0">
              <a:buNone/>
              <a:defRPr/>
            </a:lvl5pPr>
          </a:lstStyle>
          <a:p>
            <a:pPr lvl="0"/>
            <a:r>
              <a:rPr lang="en-US" altLang="zh-CN" dirty="0"/>
              <a:t>Signature</a:t>
            </a:r>
            <a:endParaRPr lang="en-US" altLang="zh-CN" dirty="0"/>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showMasterSp="0" userDrawn="1">
  <p:cSld name="标题幻灯片">
    <p:bg>
      <p:bgPr>
        <a:solidFill>
          <a:schemeClr val="bg1"/>
        </a:solidFill>
        <a:effectLst/>
      </p:bgPr>
    </p:bg>
    <p:spTree>
      <p:nvGrpSpPr>
        <p:cNvPr id="1" name=""/>
        <p:cNvGrpSpPr/>
        <p:nvPr/>
      </p:nvGrpSpPr>
      <p:grpSpPr>
        <a:xfrm>
          <a:off x="0" y="0"/>
          <a:ext cx="0" cy="0"/>
          <a:chOff x="0" y="0"/>
          <a:chExt cx="0" cy="0"/>
        </a:xfrm>
      </p:grpSpPr>
      <p:sp>
        <p:nvSpPr>
          <p:cNvPr id="9894" name="Rectangle 421"/>
          <p:cNvSpPr>
            <a:spLocks noChangeArrowheads="1"/>
          </p:cNvSpPr>
          <p:nvPr userDrawn="1"/>
        </p:nvSpPr>
        <p:spPr bwMode="auto">
          <a:xfrm>
            <a:off x="0" y="2382"/>
            <a:ext cx="9144000" cy="5141118"/>
          </a:xfrm>
          <a:prstGeom prst="rect">
            <a:avLst/>
          </a:prstGeom>
          <a:solidFill>
            <a:schemeClr val="accent3"/>
          </a:solidFill>
          <a:ln>
            <a:noFill/>
          </a:ln>
        </p:spPr>
        <p:txBody>
          <a:bodyPr vert="horz" wrap="square" lIns="68459" tIns="34289" rIns="68459" bIns="34289" numCol="1" anchor="t" anchorCtr="0" compatLnSpc="1"/>
          <a:lstStyle/>
          <a:p>
            <a:pPr defTabSz="684530"/>
            <a:endParaRPr lang="zh-CN" altLang="en-US" sz="1400" dirty="0">
              <a:solidFill>
                <a:srgbClr val="000000"/>
              </a:solidFill>
            </a:endParaRPr>
          </a:p>
        </p:txBody>
      </p:sp>
      <p:sp>
        <p:nvSpPr>
          <p:cNvPr id="9895" name="Freeform 422"/>
          <p:cNvSpPr/>
          <p:nvPr userDrawn="1"/>
        </p:nvSpPr>
        <p:spPr bwMode="auto">
          <a:xfrm>
            <a:off x="4701860" y="592933"/>
            <a:ext cx="3960019" cy="3955256"/>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459" tIns="34289" rIns="68459" bIns="34289" numCol="1" anchor="t" anchorCtr="0" compatLnSpc="1"/>
          <a:lstStyle/>
          <a:p>
            <a:pPr defTabSz="684530"/>
            <a:endParaRPr lang="zh-CN" altLang="en-US" sz="1400">
              <a:solidFill>
                <a:srgbClr val="000000"/>
              </a:solidFill>
            </a:endParaRPr>
          </a:p>
        </p:txBody>
      </p:sp>
      <p:sp>
        <p:nvSpPr>
          <p:cNvPr id="9896" name="Freeform 423"/>
          <p:cNvSpPr/>
          <p:nvPr userDrawn="1"/>
        </p:nvSpPr>
        <p:spPr bwMode="auto">
          <a:xfrm>
            <a:off x="4776789" y="667942"/>
            <a:ext cx="1092994" cy="1091804"/>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459" tIns="34289" rIns="68459" bIns="34289" numCol="1" anchor="t" anchorCtr="0" compatLnSpc="1"/>
          <a:lstStyle/>
          <a:p>
            <a:pPr defTabSz="684530"/>
            <a:endParaRPr lang="zh-CN" altLang="en-US" sz="1400">
              <a:solidFill>
                <a:srgbClr val="000000"/>
              </a:solidFill>
            </a:endParaRPr>
          </a:p>
        </p:txBody>
      </p:sp>
      <p:sp>
        <p:nvSpPr>
          <p:cNvPr id="9897" name="Freeform 424"/>
          <p:cNvSpPr/>
          <p:nvPr userDrawn="1"/>
        </p:nvSpPr>
        <p:spPr bwMode="auto">
          <a:xfrm>
            <a:off x="7500939" y="3388519"/>
            <a:ext cx="1092994" cy="1091804"/>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459" tIns="34289" rIns="68459" bIns="34289" numCol="1" anchor="t" anchorCtr="0" compatLnSpc="1"/>
          <a:lstStyle/>
          <a:p>
            <a:pPr defTabSz="684530"/>
            <a:endParaRPr lang="zh-CN" altLang="en-US" sz="1400">
              <a:solidFill>
                <a:srgbClr val="000000"/>
              </a:solidFill>
            </a:endParaRPr>
          </a:p>
        </p:txBody>
      </p:sp>
      <p:sp>
        <p:nvSpPr>
          <p:cNvPr id="9898" name="Freeform 425"/>
          <p:cNvSpPr/>
          <p:nvPr userDrawn="1"/>
        </p:nvSpPr>
        <p:spPr bwMode="auto">
          <a:xfrm>
            <a:off x="4766073" y="3392092"/>
            <a:ext cx="1092994" cy="1091804"/>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459" tIns="34289" rIns="68459" bIns="34289" numCol="1" anchor="t" anchorCtr="0" compatLnSpc="1"/>
          <a:lstStyle/>
          <a:p>
            <a:pPr defTabSz="684530"/>
            <a:endParaRPr lang="zh-CN" altLang="en-US" sz="1400">
              <a:solidFill>
                <a:srgbClr val="000000"/>
              </a:solidFill>
            </a:endParaRPr>
          </a:p>
        </p:txBody>
      </p:sp>
      <p:sp>
        <p:nvSpPr>
          <p:cNvPr id="9899" name="Freeform 426"/>
          <p:cNvSpPr/>
          <p:nvPr userDrawn="1"/>
        </p:nvSpPr>
        <p:spPr bwMode="auto">
          <a:xfrm>
            <a:off x="7497366" y="664369"/>
            <a:ext cx="1092994" cy="1091804"/>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459" tIns="34289" rIns="68459" bIns="34289" numCol="1" anchor="t" anchorCtr="0" compatLnSpc="1"/>
          <a:lstStyle/>
          <a:p>
            <a:pPr defTabSz="684530"/>
            <a:endParaRPr lang="zh-CN" altLang="en-US" sz="1400">
              <a:solidFill>
                <a:srgbClr val="000000"/>
              </a:solidFill>
            </a:endParaRPr>
          </a:p>
        </p:txBody>
      </p:sp>
      <p:sp>
        <p:nvSpPr>
          <p:cNvPr id="9900" name="Rectangle 427"/>
          <p:cNvSpPr>
            <a:spLocks noChangeArrowheads="1"/>
          </p:cNvSpPr>
          <p:nvPr userDrawn="1"/>
        </p:nvSpPr>
        <p:spPr bwMode="auto">
          <a:xfrm>
            <a:off x="5281613" y="1172767"/>
            <a:ext cx="2800350" cy="2795588"/>
          </a:xfrm>
          <a:prstGeom prst="rect">
            <a:avLst/>
          </a:prstGeom>
          <a:solidFill>
            <a:schemeClr val="accent3"/>
          </a:solidFill>
          <a:ln>
            <a:noFill/>
          </a:ln>
        </p:spPr>
        <p:txBody>
          <a:bodyPr vert="horz" wrap="square" lIns="68459" tIns="34289" rIns="68459" bIns="34289" numCol="1" anchor="t" anchorCtr="0" compatLnSpc="1"/>
          <a:lstStyle/>
          <a:p>
            <a:pPr defTabSz="684530"/>
            <a:endParaRPr lang="zh-CN" altLang="en-US" sz="1400">
              <a:solidFill>
                <a:srgbClr val="000000"/>
              </a:solidFill>
            </a:endParaRPr>
          </a:p>
        </p:txBody>
      </p:sp>
      <p:sp>
        <p:nvSpPr>
          <p:cNvPr id="4" name="Rectangle 435"/>
          <p:cNvSpPr>
            <a:spLocks noChangeArrowheads="1"/>
          </p:cNvSpPr>
          <p:nvPr userDrawn="1"/>
        </p:nvSpPr>
        <p:spPr bwMode="auto">
          <a:xfrm>
            <a:off x="5287620" y="1509610"/>
            <a:ext cx="2791980" cy="2024270"/>
          </a:xfrm>
          <a:prstGeom prst="rect">
            <a:avLst/>
          </a:prstGeom>
          <a:solidFill>
            <a:srgbClr val="FFFFFF"/>
          </a:solidFill>
          <a:ln>
            <a:noFill/>
          </a:ln>
        </p:spPr>
        <p:txBody>
          <a:bodyPr vert="horz" wrap="square" lIns="68459" tIns="34289" rIns="68459" bIns="34289" numCol="1" anchor="t" anchorCtr="0" compatLnSpc="1"/>
          <a:lstStyle/>
          <a:p>
            <a:pPr defTabSz="684530"/>
            <a:endParaRPr lang="zh-CN" altLang="en-US" sz="1400">
              <a:solidFill>
                <a:srgbClr val="000000"/>
              </a:solidFill>
            </a:endParaRPr>
          </a:p>
        </p:txBody>
      </p:sp>
      <p:pic>
        <p:nvPicPr>
          <p:cNvPr id="3" name="图片 2"/>
          <p:cNvPicPr>
            <a:picLocks noChangeAspect="1"/>
          </p:cNvPicPr>
          <p:nvPr userDrawn="1"/>
        </p:nvPicPr>
        <p:blipFill>
          <a:blip r:embed="rId2"/>
          <a:stretch>
            <a:fillRect/>
          </a:stretch>
        </p:blipFill>
        <p:spPr>
          <a:xfrm>
            <a:off x="5279250" y="1834837"/>
            <a:ext cx="2800350" cy="1398983"/>
          </a:xfrm>
          <a:prstGeom prst="rect">
            <a:avLst/>
          </a:prstGeom>
        </p:spPr>
      </p:pic>
      <p:sp>
        <p:nvSpPr>
          <p:cNvPr id="9909" name="Rectangle 436"/>
          <p:cNvSpPr>
            <a:spLocks noChangeArrowheads="1"/>
          </p:cNvSpPr>
          <p:nvPr userDrawn="1"/>
        </p:nvSpPr>
        <p:spPr bwMode="auto">
          <a:xfrm>
            <a:off x="5414963" y="1326357"/>
            <a:ext cx="2543175"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59" tIns="34289" rIns="68459" bIns="34289" numCol="1" anchor="t" anchorCtr="0" compatLnSpc="1"/>
          <a:lstStyle/>
          <a:p>
            <a:pPr defTabSz="684530"/>
            <a:endParaRPr lang="zh-CN" altLang="en-US" sz="1400">
              <a:solidFill>
                <a:srgbClr val="000000"/>
              </a:solidFill>
            </a:endParaRPr>
          </a:p>
        </p:txBody>
      </p:sp>
      <p:sp>
        <p:nvSpPr>
          <p:cNvPr id="9801" name="副标题 2"/>
          <p:cNvSpPr>
            <a:spLocks noGrp="1"/>
          </p:cNvSpPr>
          <p:nvPr userDrawn="1">
            <p:ph type="subTitle" idx="1"/>
          </p:nvPr>
        </p:nvSpPr>
        <p:spPr>
          <a:xfrm>
            <a:off x="500107" y="2102726"/>
            <a:ext cx="5891633" cy="419099"/>
          </a:xfrm>
        </p:spPr>
        <p:txBody>
          <a:bodyPr anchor="ctr">
            <a:normAutofit/>
          </a:bodyPr>
          <a:lstStyle>
            <a:lvl1pPr marL="0" indent="0" algn="l">
              <a:buNone/>
              <a:defRPr sz="1500">
                <a:solidFill>
                  <a:schemeClr val="bg1"/>
                </a:solidFill>
              </a:defRPr>
            </a:lvl1pPr>
            <a:lvl2pPr marL="342265" indent="0" algn="ctr">
              <a:buNone/>
              <a:defRPr sz="1500"/>
            </a:lvl2pPr>
            <a:lvl3pPr marL="684530" indent="0" algn="ctr">
              <a:buNone/>
              <a:defRPr sz="1400"/>
            </a:lvl3pPr>
            <a:lvl4pPr marL="1026795" indent="0" algn="ctr">
              <a:buNone/>
              <a:defRPr sz="1200"/>
            </a:lvl4pPr>
            <a:lvl5pPr marL="1369060" indent="0" algn="ctr">
              <a:buNone/>
              <a:defRPr sz="1200"/>
            </a:lvl5pPr>
            <a:lvl6pPr marL="1711325" indent="0" algn="ctr">
              <a:buNone/>
              <a:defRPr sz="1200"/>
            </a:lvl6pPr>
            <a:lvl7pPr marL="2052955" indent="0" algn="ctr">
              <a:buNone/>
              <a:defRPr sz="1200"/>
            </a:lvl7pPr>
            <a:lvl8pPr marL="2395220" indent="0" algn="ctr">
              <a:buNone/>
              <a:defRPr sz="1200"/>
            </a:lvl8pPr>
            <a:lvl9pPr marL="2737485" indent="0" algn="ctr">
              <a:buNone/>
              <a:defRPr sz="1200"/>
            </a:lvl9pPr>
          </a:lstStyle>
          <a:p>
            <a:endParaRPr lang="en-US" dirty="0"/>
          </a:p>
        </p:txBody>
      </p:sp>
      <p:sp>
        <p:nvSpPr>
          <p:cNvPr id="9802" name="标题 1"/>
          <p:cNvSpPr>
            <a:spLocks noGrp="1"/>
          </p:cNvSpPr>
          <p:nvPr userDrawn="1">
            <p:ph type="ctrTitle"/>
          </p:nvPr>
        </p:nvSpPr>
        <p:spPr>
          <a:xfrm>
            <a:off x="500107" y="1578783"/>
            <a:ext cx="5891633" cy="523943"/>
          </a:xfrm>
        </p:spPr>
        <p:txBody>
          <a:bodyPr anchor="ctr">
            <a:normAutofit/>
          </a:bodyPr>
          <a:lstStyle>
            <a:lvl1pPr algn="l">
              <a:defRPr sz="3000">
                <a:solidFill>
                  <a:schemeClr val="bg1"/>
                </a:solidFill>
              </a:defRPr>
            </a:lvl1pPr>
          </a:lstStyle>
          <a:p>
            <a:endParaRPr lang="zh-CN" altLang="en-US" dirty="0"/>
          </a:p>
        </p:txBody>
      </p:sp>
      <p:sp>
        <p:nvSpPr>
          <p:cNvPr id="12" name="文本占位符 13"/>
          <p:cNvSpPr>
            <a:spLocks noGrp="1"/>
          </p:cNvSpPr>
          <p:nvPr userDrawn="1">
            <p:ph type="body" sz="quarter" idx="10"/>
          </p:nvPr>
        </p:nvSpPr>
        <p:spPr>
          <a:xfrm>
            <a:off x="500107" y="3425207"/>
            <a:ext cx="5891633" cy="222203"/>
          </a:xfrm>
        </p:spPr>
        <p:txBody>
          <a:bodyPr vert="horz" anchor="ctr">
            <a:noAutofit/>
          </a:bodyPr>
          <a:lstStyle>
            <a:lvl1pPr marL="0" indent="0" algn="l">
              <a:buNone/>
              <a:defRPr sz="1100" b="0">
                <a:solidFill>
                  <a:schemeClr val="bg1"/>
                </a:solidFill>
              </a:defRPr>
            </a:lvl1pPr>
            <a:lvl2pPr marL="342265" indent="0">
              <a:buNone/>
              <a:defRPr/>
            </a:lvl2pPr>
            <a:lvl3pPr marL="684530" indent="0">
              <a:buNone/>
              <a:defRPr/>
            </a:lvl3pPr>
            <a:lvl4pPr marL="1026795" indent="0">
              <a:buNone/>
              <a:defRPr/>
            </a:lvl4pPr>
            <a:lvl5pPr marL="1369060" indent="0">
              <a:buNone/>
              <a:defRPr/>
            </a:lvl5pPr>
          </a:lstStyle>
          <a:p>
            <a:pPr lvl="0"/>
            <a:endParaRPr lang="en-US" altLang="zh-CN" dirty="0"/>
          </a:p>
        </p:txBody>
      </p:sp>
      <p:sp>
        <p:nvSpPr>
          <p:cNvPr id="13" name="文本占位符 13"/>
          <p:cNvSpPr>
            <a:spLocks noGrp="1"/>
          </p:cNvSpPr>
          <p:nvPr userDrawn="1">
            <p:ph type="body" sz="quarter" idx="11" hasCustomPrompt="1"/>
          </p:nvPr>
        </p:nvSpPr>
        <p:spPr>
          <a:xfrm>
            <a:off x="500107" y="3647410"/>
            <a:ext cx="5891633" cy="222203"/>
          </a:xfrm>
        </p:spPr>
        <p:txBody>
          <a:bodyPr vert="horz" anchor="ctr">
            <a:noAutofit/>
          </a:bodyPr>
          <a:lstStyle>
            <a:lvl1pPr marL="0" indent="0" algn="l">
              <a:buNone/>
              <a:defRPr sz="1100" b="0">
                <a:solidFill>
                  <a:schemeClr val="bg1"/>
                </a:solidFill>
              </a:defRPr>
            </a:lvl1pPr>
            <a:lvl2pPr marL="342265" indent="0">
              <a:buNone/>
              <a:defRPr/>
            </a:lvl2pPr>
            <a:lvl3pPr marL="684530" indent="0">
              <a:buNone/>
              <a:defRPr/>
            </a:lvl3pPr>
            <a:lvl4pPr marL="1026795" indent="0">
              <a:buNone/>
              <a:defRPr/>
            </a:lvl4pPr>
            <a:lvl5pPr marL="1369060" indent="0">
              <a:buNone/>
              <a:defRPr/>
            </a:lvl5pPr>
          </a:lstStyle>
          <a:p>
            <a:pPr lvl="0"/>
            <a:r>
              <a:rPr lang="en-US" altLang="zh-CN" dirty="0"/>
              <a:t>Date</a:t>
            </a:r>
            <a:endParaRPr lang="zh-CN"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showMasterSp="0" userDrawn="1">
  <p:cSld name="节标题">
    <p:spTree>
      <p:nvGrpSpPr>
        <p:cNvPr id="1" name=""/>
        <p:cNvGrpSpPr/>
        <p:nvPr/>
      </p:nvGrpSpPr>
      <p:grpSpPr>
        <a:xfrm>
          <a:off x="0" y="0"/>
          <a:ext cx="0" cy="0"/>
          <a:chOff x="0" y="0"/>
          <a:chExt cx="0" cy="0"/>
        </a:xfrm>
      </p:grpSpPr>
      <p:sp>
        <p:nvSpPr>
          <p:cNvPr id="126" name="AutoShape 232"/>
          <p:cNvSpPr>
            <a:spLocks noChangeAspect="1" noChangeArrowheads="1" noTextEdit="1"/>
          </p:cNvSpPr>
          <p:nvPr userDrawn="1"/>
        </p:nvSpPr>
        <p:spPr bwMode="auto">
          <a:xfrm>
            <a:off x="1" y="1"/>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59" tIns="34289" rIns="68459" bIns="34289" numCol="1" anchor="t" anchorCtr="0" compatLnSpc="1"/>
          <a:lstStyle/>
          <a:p>
            <a:pPr defTabSz="684530"/>
            <a:endParaRPr lang="zh-CN" altLang="en-US" sz="1400">
              <a:solidFill>
                <a:srgbClr val="000000"/>
              </a:solidFill>
            </a:endParaRPr>
          </a:p>
        </p:txBody>
      </p:sp>
      <p:sp>
        <p:nvSpPr>
          <p:cNvPr id="128" name="Rectangle 235"/>
          <p:cNvSpPr>
            <a:spLocks noChangeArrowheads="1"/>
          </p:cNvSpPr>
          <p:nvPr userDrawn="1"/>
        </p:nvSpPr>
        <p:spPr bwMode="auto">
          <a:xfrm>
            <a:off x="1" y="-1190"/>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59" tIns="34289" rIns="68459" bIns="34289" numCol="1" anchor="t" anchorCtr="0" compatLnSpc="1"/>
          <a:lstStyle/>
          <a:p>
            <a:pPr defTabSz="684530"/>
            <a:endParaRPr lang="zh-CN" altLang="en-US" sz="1400">
              <a:solidFill>
                <a:srgbClr val="000000"/>
              </a:solidFill>
            </a:endParaRPr>
          </a:p>
        </p:txBody>
      </p:sp>
      <p:grpSp>
        <p:nvGrpSpPr>
          <p:cNvPr id="239" name="组合 238"/>
          <p:cNvGrpSpPr/>
          <p:nvPr userDrawn="1"/>
        </p:nvGrpSpPr>
        <p:grpSpPr>
          <a:xfrm>
            <a:off x="898580" y="1322354"/>
            <a:ext cx="2623656" cy="2620502"/>
            <a:chOff x="6544809" y="1477747"/>
            <a:chExt cx="3571648" cy="3567354"/>
          </a:xfrm>
        </p:grpSpPr>
        <p:sp>
          <p:nvSpPr>
            <p:cNvPr id="214" name="Freeform 422"/>
            <p:cNvSpPr/>
            <p:nvPr userDrawn="1"/>
          </p:nvSpPr>
          <p:spPr bwMode="auto">
            <a:xfrm>
              <a:off x="6544809" y="1477747"/>
              <a:ext cx="3571648" cy="3567354"/>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chemeClr val="accent2"/>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5" name="Freeform 423"/>
            <p:cNvSpPr/>
            <p:nvPr userDrawn="1"/>
          </p:nvSpPr>
          <p:spPr bwMode="auto">
            <a:xfrm>
              <a:off x="6612462" y="1545400"/>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6" name="Freeform 424"/>
            <p:cNvSpPr/>
            <p:nvPr userDrawn="1"/>
          </p:nvSpPr>
          <p:spPr bwMode="auto">
            <a:xfrm>
              <a:off x="9069446" y="3999164"/>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7" name="Freeform 425"/>
            <p:cNvSpPr/>
            <p:nvPr userDrawn="1"/>
          </p:nvSpPr>
          <p:spPr bwMode="auto">
            <a:xfrm>
              <a:off x="6602797" y="4002385"/>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8" name="Freeform 426"/>
            <p:cNvSpPr/>
            <p:nvPr userDrawn="1"/>
          </p:nvSpPr>
          <p:spPr bwMode="auto">
            <a:xfrm>
              <a:off x="9066225" y="1542179"/>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9" name="Rectangle 427"/>
            <p:cNvSpPr>
              <a:spLocks noChangeArrowheads="1"/>
            </p:cNvSpPr>
            <p:nvPr userDrawn="1"/>
          </p:nvSpPr>
          <p:spPr bwMode="auto">
            <a:xfrm>
              <a:off x="7067777" y="2000715"/>
              <a:ext cx="2525711" cy="2521417"/>
            </a:xfrm>
            <a:prstGeom prst="rect">
              <a:avLst/>
            </a:prstGeom>
            <a:solidFill>
              <a:schemeClr val="accent3"/>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21" name="Rectangle 435"/>
            <p:cNvSpPr>
              <a:spLocks noChangeArrowheads="1"/>
            </p:cNvSpPr>
            <p:nvPr userDrawn="1"/>
          </p:nvSpPr>
          <p:spPr bwMode="auto">
            <a:xfrm>
              <a:off x="7193419" y="2113703"/>
              <a:ext cx="2283019" cy="2282405"/>
            </a:xfrm>
            <a:prstGeom prst="rect">
              <a:avLst/>
            </a:prstGeom>
            <a:solidFill>
              <a:schemeClr val="accent2">
                <a:alpha val="65000"/>
              </a:schemeClr>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22" name="Rectangle 436"/>
            <p:cNvSpPr>
              <a:spLocks noChangeArrowheads="1"/>
            </p:cNvSpPr>
            <p:nvPr userDrawn="1"/>
          </p:nvSpPr>
          <p:spPr bwMode="auto">
            <a:xfrm>
              <a:off x="7188050" y="2139243"/>
              <a:ext cx="2293758" cy="2267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grpSp>
      <p:sp>
        <p:nvSpPr>
          <p:cNvPr id="20" name="标题 1"/>
          <p:cNvSpPr>
            <a:spLocks noGrp="1"/>
          </p:cNvSpPr>
          <p:nvPr userDrawn="1">
            <p:ph type="title"/>
          </p:nvPr>
        </p:nvSpPr>
        <p:spPr>
          <a:xfrm>
            <a:off x="3960854" y="1961173"/>
            <a:ext cx="4064389" cy="671513"/>
          </a:xfrm>
        </p:spPr>
        <p:txBody>
          <a:bodyPr anchor="b">
            <a:normAutofit/>
          </a:bodyPr>
          <a:lstStyle>
            <a:lvl1pPr algn="l">
              <a:defRPr sz="1800" b="1">
                <a:solidFill>
                  <a:schemeClr val="tx1"/>
                </a:solidFill>
              </a:defRPr>
            </a:lvl1pPr>
          </a:lstStyle>
          <a:p>
            <a:r>
              <a:rPr lang="en-US" dirty="0"/>
              <a:t>Click to edit Master title style</a:t>
            </a:r>
            <a:endParaRPr lang="zh-CN" altLang="en-US" dirty="0"/>
          </a:p>
        </p:txBody>
      </p:sp>
      <p:sp>
        <p:nvSpPr>
          <p:cNvPr id="21" name="文本占位符 2"/>
          <p:cNvSpPr>
            <a:spLocks noGrp="1"/>
          </p:cNvSpPr>
          <p:nvPr userDrawn="1">
            <p:ph type="body" idx="1"/>
          </p:nvPr>
        </p:nvSpPr>
        <p:spPr>
          <a:xfrm>
            <a:off x="3961744" y="2632635"/>
            <a:ext cx="4064389" cy="761717"/>
          </a:xfrm>
        </p:spPr>
        <p:txBody>
          <a:bodyPr anchor="t">
            <a:normAutofit/>
          </a:bodyPr>
          <a:lstStyle>
            <a:lvl1pPr marL="0" indent="0" algn="l">
              <a:buNone/>
              <a:defRPr sz="800">
                <a:solidFill>
                  <a:schemeClr val="tx1"/>
                </a:solidFill>
              </a:defRPr>
            </a:lvl1pPr>
            <a:lvl2pPr marL="342265" indent="0">
              <a:buNone/>
              <a:defRPr sz="1500">
                <a:solidFill>
                  <a:schemeClr val="tx1">
                    <a:tint val="75000"/>
                  </a:schemeClr>
                </a:solidFill>
              </a:defRPr>
            </a:lvl2pPr>
            <a:lvl3pPr marL="684530" indent="0">
              <a:buNone/>
              <a:defRPr sz="1400">
                <a:solidFill>
                  <a:schemeClr val="tx1">
                    <a:tint val="75000"/>
                  </a:schemeClr>
                </a:solidFill>
              </a:defRPr>
            </a:lvl3pPr>
            <a:lvl4pPr marL="1026795" indent="0">
              <a:buNone/>
              <a:defRPr sz="1200">
                <a:solidFill>
                  <a:schemeClr val="tx1">
                    <a:tint val="75000"/>
                  </a:schemeClr>
                </a:solidFill>
              </a:defRPr>
            </a:lvl4pPr>
            <a:lvl5pPr marL="1369060" indent="0">
              <a:buNone/>
              <a:defRPr sz="1200">
                <a:solidFill>
                  <a:schemeClr val="tx1">
                    <a:tint val="75000"/>
                  </a:schemeClr>
                </a:solidFill>
              </a:defRPr>
            </a:lvl5pPr>
            <a:lvl6pPr marL="1711325" indent="0">
              <a:buNone/>
              <a:defRPr sz="1200">
                <a:solidFill>
                  <a:schemeClr val="tx1">
                    <a:tint val="75000"/>
                  </a:schemeClr>
                </a:solidFill>
              </a:defRPr>
            </a:lvl6pPr>
            <a:lvl7pPr marL="2052955" indent="0">
              <a:buNone/>
              <a:defRPr sz="1200">
                <a:solidFill>
                  <a:schemeClr val="tx1">
                    <a:tint val="75000"/>
                  </a:schemeClr>
                </a:solidFill>
              </a:defRPr>
            </a:lvl7pPr>
            <a:lvl8pPr marL="2395220" indent="0">
              <a:buNone/>
              <a:defRPr sz="1200">
                <a:solidFill>
                  <a:schemeClr val="tx1">
                    <a:tint val="75000"/>
                  </a:schemeClr>
                </a:solidFill>
              </a:defRPr>
            </a:lvl8pPr>
            <a:lvl9pPr marL="2737485" indent="0">
              <a:buNone/>
              <a:defRPr sz="1200">
                <a:solidFill>
                  <a:schemeClr val="tx1">
                    <a:tint val="75000"/>
                  </a:schemeClr>
                </a:solidFill>
              </a:defRPr>
            </a:lvl9pPr>
          </a:lstStyle>
          <a:p>
            <a:pPr lvl="0"/>
            <a:r>
              <a:rPr lang="en-US" dirty="0"/>
              <a:t>Edit Master text styles</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showMasterSp="0" userDrawn="1">
  <p:cSld name="1_节标题">
    <p:spTree>
      <p:nvGrpSpPr>
        <p:cNvPr id="1" name=""/>
        <p:cNvGrpSpPr/>
        <p:nvPr/>
      </p:nvGrpSpPr>
      <p:grpSpPr>
        <a:xfrm>
          <a:off x="0" y="0"/>
          <a:ext cx="0" cy="0"/>
          <a:chOff x="0" y="0"/>
          <a:chExt cx="0" cy="0"/>
        </a:xfrm>
      </p:grpSpPr>
      <p:sp>
        <p:nvSpPr>
          <p:cNvPr id="126" name="AutoShape 232"/>
          <p:cNvSpPr>
            <a:spLocks noChangeAspect="1" noChangeArrowheads="1" noTextEdit="1"/>
          </p:cNvSpPr>
          <p:nvPr userDrawn="1"/>
        </p:nvSpPr>
        <p:spPr bwMode="auto">
          <a:xfrm>
            <a:off x="1" y="1"/>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59" tIns="34289" rIns="68459" bIns="34289" numCol="1" anchor="t" anchorCtr="0" compatLnSpc="1"/>
          <a:lstStyle/>
          <a:p>
            <a:pPr defTabSz="684530"/>
            <a:endParaRPr lang="zh-CN" altLang="en-US" sz="1400">
              <a:solidFill>
                <a:srgbClr val="000000"/>
              </a:solidFill>
            </a:endParaRPr>
          </a:p>
        </p:txBody>
      </p:sp>
      <p:sp>
        <p:nvSpPr>
          <p:cNvPr id="128" name="Rectangle 235"/>
          <p:cNvSpPr>
            <a:spLocks noChangeArrowheads="1"/>
          </p:cNvSpPr>
          <p:nvPr userDrawn="1"/>
        </p:nvSpPr>
        <p:spPr bwMode="auto">
          <a:xfrm>
            <a:off x="1" y="-1190"/>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59" tIns="34289" rIns="68459" bIns="34289" numCol="1" anchor="t" anchorCtr="0" compatLnSpc="1"/>
          <a:lstStyle/>
          <a:p>
            <a:pPr defTabSz="684530"/>
            <a:endParaRPr lang="zh-CN" altLang="en-US" sz="1400">
              <a:solidFill>
                <a:srgbClr val="000000"/>
              </a:solidFill>
            </a:endParaRPr>
          </a:p>
        </p:txBody>
      </p:sp>
      <p:grpSp>
        <p:nvGrpSpPr>
          <p:cNvPr id="239" name="组合 238"/>
          <p:cNvGrpSpPr/>
          <p:nvPr userDrawn="1"/>
        </p:nvGrpSpPr>
        <p:grpSpPr>
          <a:xfrm>
            <a:off x="3265531" y="1260310"/>
            <a:ext cx="2623656" cy="2620502"/>
            <a:chOff x="6544809" y="1477747"/>
            <a:chExt cx="3571648" cy="3567354"/>
          </a:xfrm>
        </p:grpSpPr>
        <p:sp>
          <p:nvSpPr>
            <p:cNvPr id="214" name="Freeform 422"/>
            <p:cNvSpPr/>
            <p:nvPr userDrawn="1"/>
          </p:nvSpPr>
          <p:spPr bwMode="auto">
            <a:xfrm>
              <a:off x="6544809" y="1477747"/>
              <a:ext cx="3571648" cy="3567354"/>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chemeClr val="accent2"/>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5" name="Freeform 423"/>
            <p:cNvSpPr/>
            <p:nvPr userDrawn="1"/>
          </p:nvSpPr>
          <p:spPr bwMode="auto">
            <a:xfrm>
              <a:off x="6612462" y="1545400"/>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6" name="Freeform 424"/>
            <p:cNvSpPr/>
            <p:nvPr userDrawn="1"/>
          </p:nvSpPr>
          <p:spPr bwMode="auto">
            <a:xfrm>
              <a:off x="9069446" y="3999164"/>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7" name="Freeform 425"/>
            <p:cNvSpPr/>
            <p:nvPr userDrawn="1"/>
          </p:nvSpPr>
          <p:spPr bwMode="auto">
            <a:xfrm>
              <a:off x="6602797" y="4002385"/>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8" name="Freeform 426"/>
            <p:cNvSpPr/>
            <p:nvPr userDrawn="1"/>
          </p:nvSpPr>
          <p:spPr bwMode="auto">
            <a:xfrm>
              <a:off x="9066225" y="1542179"/>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9" name="Rectangle 427"/>
            <p:cNvSpPr>
              <a:spLocks noChangeArrowheads="1"/>
            </p:cNvSpPr>
            <p:nvPr userDrawn="1"/>
          </p:nvSpPr>
          <p:spPr bwMode="auto">
            <a:xfrm>
              <a:off x="7067777" y="2000715"/>
              <a:ext cx="2525711" cy="2521417"/>
            </a:xfrm>
            <a:prstGeom prst="rect">
              <a:avLst/>
            </a:prstGeom>
            <a:solidFill>
              <a:schemeClr val="accent3"/>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21" name="Rectangle 435"/>
            <p:cNvSpPr>
              <a:spLocks noChangeArrowheads="1"/>
            </p:cNvSpPr>
            <p:nvPr userDrawn="1"/>
          </p:nvSpPr>
          <p:spPr bwMode="auto">
            <a:xfrm>
              <a:off x="7193419" y="2113703"/>
              <a:ext cx="2283019" cy="2282405"/>
            </a:xfrm>
            <a:prstGeom prst="rect">
              <a:avLst/>
            </a:prstGeom>
            <a:solidFill>
              <a:schemeClr val="accent2">
                <a:alpha val="65000"/>
              </a:schemeClr>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22" name="Rectangle 436"/>
            <p:cNvSpPr>
              <a:spLocks noChangeArrowheads="1"/>
            </p:cNvSpPr>
            <p:nvPr userDrawn="1"/>
          </p:nvSpPr>
          <p:spPr bwMode="auto">
            <a:xfrm>
              <a:off x="7188050" y="2139243"/>
              <a:ext cx="2293758" cy="2267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grpSp>
      <p:sp>
        <p:nvSpPr>
          <p:cNvPr id="20" name="标题 1"/>
          <p:cNvSpPr>
            <a:spLocks noGrp="1"/>
          </p:cNvSpPr>
          <p:nvPr userDrawn="1">
            <p:ph type="title"/>
          </p:nvPr>
        </p:nvSpPr>
        <p:spPr>
          <a:xfrm>
            <a:off x="3085596" y="2049841"/>
            <a:ext cx="4064389" cy="671513"/>
          </a:xfrm>
        </p:spPr>
        <p:txBody>
          <a:bodyPr anchor="b">
            <a:normAutofit/>
          </a:bodyPr>
          <a:lstStyle>
            <a:lvl1pPr algn="ctr">
              <a:defRPr sz="1800" b="1">
                <a:solidFill>
                  <a:schemeClr val="bg1"/>
                </a:solidFill>
              </a:defRPr>
            </a:lvl1pPr>
          </a:lstStyle>
          <a:p>
            <a:r>
              <a:rPr lang="en-US" dirty="0"/>
              <a:t>Click to edit Master title style</a:t>
            </a:r>
            <a:endParaRPr lang="zh-CN"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endParaRPr lang="zh-CN" altLang="en-US">
              <a:solidFill>
                <a:srgbClr val="000000">
                  <a:lumMod val="50000"/>
                  <a:lumOff val="50000"/>
                </a:srgbClr>
              </a:solidFill>
            </a:endParaRPr>
          </a:p>
        </p:txBody>
      </p:sp>
      <p:sp>
        <p:nvSpPr>
          <p:cNvPr id="4" name="页脚占位符 3"/>
          <p:cNvSpPr>
            <a:spLocks noGrp="1"/>
          </p:cNvSpPr>
          <p:nvPr>
            <p:ph type="ftr" sz="quarter" idx="11"/>
          </p:nvPr>
        </p:nvSpPr>
        <p:spPr/>
        <p:txBody>
          <a:bodyPr/>
          <a:lstStyle/>
          <a:p>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5" name="灯片编号占位符 4"/>
          <p:cNvSpPr>
            <a:spLocks noGrp="1"/>
          </p:cNvSpPr>
          <p:nvPr>
            <p:ph type="sldNum" sz="quarter" idx="12"/>
          </p:nvPr>
        </p:nvSpPr>
        <p:spPr/>
        <p:txBody>
          <a:bodyPr/>
          <a:lstStyle/>
          <a:p>
            <a:fld id="{5DD3DB80-B894-403A-B48E-6FDC1A72010E}" type="slidenum">
              <a:rPr lang="zh-CN" altLang="en-US" smtClean="0">
                <a:solidFill>
                  <a:srgbClr val="000000">
                    <a:lumMod val="50000"/>
                    <a:lumOff val="50000"/>
                  </a:srgbClr>
                </a:solidFill>
              </a:rPr>
            </a:fld>
            <a:endParaRPr lang="zh-CN" altLang="en-US">
              <a:solidFill>
                <a:srgbClr val="000000">
                  <a:lumMod val="50000"/>
                  <a:lumOff val="50000"/>
                </a:srgbClr>
              </a:solidFill>
            </a:endParaRPr>
          </a:p>
        </p:txBody>
      </p:sp>
      <p:sp>
        <p:nvSpPr>
          <p:cNvPr id="6" name="标题 5"/>
          <p:cNvSpPr>
            <a:spLocks noGrp="1"/>
          </p:cNvSpPr>
          <p:nvPr>
            <p:ph type="title"/>
          </p:nvPr>
        </p:nvSpPr>
        <p:spPr/>
        <p:txBody>
          <a:bodyPr/>
          <a:lstStyle>
            <a:lvl1pPr>
              <a:defRPr/>
            </a:lvl1pPr>
          </a:lstStyle>
          <a:p>
            <a:r>
              <a:rPr lang="en-US" altLang="zh-CN" dirty="0"/>
              <a:t>Click to edit Master title style</a:t>
            </a:r>
            <a:endParaRPr lang="zh-CN" altLang="en-US" dirty="0"/>
          </a:p>
        </p:txBody>
      </p:sp>
      <p:sp>
        <p:nvSpPr>
          <p:cNvPr id="8" name="内容占位符 7"/>
          <p:cNvSpPr>
            <a:spLocks noGrp="1"/>
          </p:cNvSpPr>
          <p:nvPr>
            <p:ph sz="quarter" idx="13"/>
          </p:nvPr>
        </p:nvSpPr>
        <p:spPr>
          <a:xfrm>
            <a:off x="502444" y="847728"/>
            <a:ext cx="8137922" cy="3755231"/>
          </a:xfrm>
        </p:spPr>
        <p:txBody>
          <a:bodyPr/>
          <a:lstStyle>
            <a:lvl1pPr>
              <a:defRPr/>
            </a:lvl1pPr>
            <a:lvl2pPr>
              <a:defRPr/>
            </a:lvl2pPr>
            <a:lvl3pPr>
              <a:defRPr/>
            </a:lvl3pPr>
            <a:lvl4pPr>
              <a:defRPr/>
            </a:lvl4pPr>
            <a:lvl5pPr>
              <a:defRPr/>
            </a:lvl5pPr>
          </a:lstStyle>
          <a:p>
            <a:pPr lvl="0"/>
            <a:r>
              <a:rPr lang="en-US" altLang="zh-CN" dirty="0"/>
              <a:t>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userDrawn="1">
  <p:cSld name="仅标题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dirty="0"/>
              <a:t>Click to edit Master title style</a:t>
            </a:r>
            <a:endParaRPr lang="en-US" dirty="0"/>
          </a:p>
        </p:txBody>
      </p:sp>
      <p:sp>
        <p:nvSpPr>
          <p:cNvPr id="3" name="Date Placeholder 2"/>
          <p:cNvSpPr>
            <a:spLocks noGrp="1"/>
          </p:cNvSpPr>
          <p:nvPr>
            <p:ph type="dt" sz="half" idx="10"/>
          </p:nvPr>
        </p:nvSpPr>
        <p:spPr/>
        <p:txBody>
          <a:bodyPr/>
          <a:lstStyle/>
          <a:p>
            <a:endParaRPr lang="zh-CN" altLang="en-US">
              <a:solidFill>
                <a:srgbClr val="000000">
                  <a:lumMod val="50000"/>
                  <a:lumOff val="50000"/>
                </a:srgbClr>
              </a:solidFill>
            </a:endParaRPr>
          </a:p>
        </p:txBody>
      </p:sp>
      <p:sp>
        <p:nvSpPr>
          <p:cNvPr id="4" name="Footer Placeholder 3"/>
          <p:cNvSpPr>
            <a:spLocks noGrp="1"/>
          </p:cNvSpPr>
          <p:nvPr>
            <p:ph type="ftr" sz="quarter" idx="11"/>
          </p:nvPr>
        </p:nvSpPr>
        <p:spPr/>
        <p:txBody>
          <a:bodyPr/>
          <a:lstStyle/>
          <a:p>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5" name="Slide Number Placeholder 4"/>
          <p:cNvSpPr>
            <a:spLocks noGrp="1"/>
          </p:cNvSpPr>
          <p:nvPr>
            <p:ph type="sldNum" sz="quarter" idx="12"/>
          </p:nvPr>
        </p:nvSpPr>
        <p:spPr/>
        <p:txBody>
          <a:bodyPr/>
          <a:lstStyle/>
          <a:p>
            <a:fld id="{5DD3DB80-B894-403A-B48E-6FDC1A72010E}" type="slidenum">
              <a:rPr lang="zh-CN" altLang="en-US" smtClean="0">
                <a:solidFill>
                  <a:srgbClr val="000000">
                    <a:lumMod val="50000"/>
                    <a:lumOff val="50000"/>
                  </a:srgbClr>
                </a:solidFill>
              </a:rPr>
            </a:fld>
            <a:endParaRPr lang="zh-CN" altLang="en-US">
              <a:solidFill>
                <a:srgbClr val="000000">
                  <a:lumMod val="50000"/>
                  <a:lumOff val="50000"/>
                </a:srgb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showMasterSp="0" userDrawn="1">
  <p:cSld name="节标题">
    <p:spTree>
      <p:nvGrpSpPr>
        <p:cNvPr id="1" name=""/>
        <p:cNvGrpSpPr/>
        <p:nvPr/>
      </p:nvGrpSpPr>
      <p:grpSpPr>
        <a:xfrm>
          <a:off x="0" y="0"/>
          <a:ext cx="0" cy="0"/>
          <a:chOff x="0" y="0"/>
          <a:chExt cx="0" cy="0"/>
        </a:xfrm>
      </p:grpSpPr>
      <p:sp>
        <p:nvSpPr>
          <p:cNvPr id="126" name="AutoShape 232"/>
          <p:cNvSpPr>
            <a:spLocks noChangeAspect="1" noChangeArrowheads="1" noTextEdit="1"/>
          </p:cNvSpPr>
          <p:nvPr userDrawn="1"/>
        </p:nvSpPr>
        <p:spPr bwMode="auto">
          <a:xfrm>
            <a:off x="1" y="1"/>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54" tIns="34289" rIns="68454" bIns="34289" numCol="1" anchor="t" anchorCtr="0" compatLnSpc="1"/>
          <a:lstStyle/>
          <a:p>
            <a:pPr defTabSz="684530"/>
            <a:endParaRPr lang="zh-CN" altLang="en-US" sz="1400">
              <a:solidFill>
                <a:srgbClr val="000000"/>
              </a:solidFill>
            </a:endParaRPr>
          </a:p>
        </p:txBody>
      </p:sp>
      <p:sp>
        <p:nvSpPr>
          <p:cNvPr id="128" name="Rectangle 235"/>
          <p:cNvSpPr>
            <a:spLocks noChangeArrowheads="1"/>
          </p:cNvSpPr>
          <p:nvPr userDrawn="1"/>
        </p:nvSpPr>
        <p:spPr bwMode="auto">
          <a:xfrm>
            <a:off x="1" y="-1190"/>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54" tIns="34289" rIns="68454" bIns="34289" numCol="1" anchor="t" anchorCtr="0" compatLnSpc="1"/>
          <a:lstStyle/>
          <a:p>
            <a:pPr defTabSz="684530"/>
            <a:endParaRPr lang="zh-CN" altLang="en-US" sz="1400">
              <a:solidFill>
                <a:srgbClr val="000000"/>
              </a:solidFill>
            </a:endParaRPr>
          </a:p>
        </p:txBody>
      </p:sp>
      <p:grpSp>
        <p:nvGrpSpPr>
          <p:cNvPr id="239" name="组合 238"/>
          <p:cNvGrpSpPr/>
          <p:nvPr userDrawn="1"/>
        </p:nvGrpSpPr>
        <p:grpSpPr>
          <a:xfrm>
            <a:off x="898580" y="1322354"/>
            <a:ext cx="2623656" cy="2620502"/>
            <a:chOff x="6544809" y="1477747"/>
            <a:chExt cx="3571648" cy="3567354"/>
          </a:xfrm>
        </p:grpSpPr>
        <p:sp>
          <p:nvSpPr>
            <p:cNvPr id="214" name="Freeform 422"/>
            <p:cNvSpPr/>
            <p:nvPr userDrawn="1"/>
          </p:nvSpPr>
          <p:spPr bwMode="auto">
            <a:xfrm>
              <a:off x="6544809" y="1477747"/>
              <a:ext cx="3571648" cy="3567354"/>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chemeClr val="accent2"/>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5" name="Freeform 423"/>
            <p:cNvSpPr/>
            <p:nvPr userDrawn="1"/>
          </p:nvSpPr>
          <p:spPr bwMode="auto">
            <a:xfrm>
              <a:off x="6612462" y="1545400"/>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6" name="Freeform 424"/>
            <p:cNvSpPr/>
            <p:nvPr userDrawn="1"/>
          </p:nvSpPr>
          <p:spPr bwMode="auto">
            <a:xfrm>
              <a:off x="9069446" y="3999164"/>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7" name="Freeform 425"/>
            <p:cNvSpPr/>
            <p:nvPr userDrawn="1"/>
          </p:nvSpPr>
          <p:spPr bwMode="auto">
            <a:xfrm>
              <a:off x="6602797" y="4002385"/>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8" name="Freeform 426"/>
            <p:cNvSpPr/>
            <p:nvPr userDrawn="1"/>
          </p:nvSpPr>
          <p:spPr bwMode="auto">
            <a:xfrm>
              <a:off x="9066225" y="1542179"/>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9" name="Rectangle 427"/>
            <p:cNvSpPr>
              <a:spLocks noChangeArrowheads="1"/>
            </p:cNvSpPr>
            <p:nvPr userDrawn="1"/>
          </p:nvSpPr>
          <p:spPr bwMode="auto">
            <a:xfrm>
              <a:off x="7067777" y="2000715"/>
              <a:ext cx="2525711" cy="2521417"/>
            </a:xfrm>
            <a:prstGeom prst="rect">
              <a:avLst/>
            </a:prstGeom>
            <a:solidFill>
              <a:schemeClr val="accent3"/>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21" name="Rectangle 435"/>
            <p:cNvSpPr>
              <a:spLocks noChangeArrowheads="1"/>
            </p:cNvSpPr>
            <p:nvPr userDrawn="1"/>
          </p:nvSpPr>
          <p:spPr bwMode="auto">
            <a:xfrm>
              <a:off x="7193419" y="2113703"/>
              <a:ext cx="2283019" cy="2282405"/>
            </a:xfrm>
            <a:prstGeom prst="rect">
              <a:avLst/>
            </a:prstGeom>
            <a:solidFill>
              <a:schemeClr val="accent2">
                <a:alpha val="65000"/>
              </a:schemeClr>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22" name="Rectangle 436"/>
            <p:cNvSpPr>
              <a:spLocks noChangeArrowheads="1"/>
            </p:cNvSpPr>
            <p:nvPr userDrawn="1"/>
          </p:nvSpPr>
          <p:spPr bwMode="auto">
            <a:xfrm>
              <a:off x="7188050" y="2139243"/>
              <a:ext cx="2293758" cy="2267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grpSp>
      <p:sp>
        <p:nvSpPr>
          <p:cNvPr id="20" name="标题 1"/>
          <p:cNvSpPr>
            <a:spLocks noGrp="1"/>
          </p:cNvSpPr>
          <p:nvPr userDrawn="1">
            <p:ph type="title"/>
          </p:nvPr>
        </p:nvSpPr>
        <p:spPr>
          <a:xfrm>
            <a:off x="3960854" y="1961176"/>
            <a:ext cx="4064389" cy="671513"/>
          </a:xfrm>
        </p:spPr>
        <p:txBody>
          <a:bodyPr anchor="b">
            <a:normAutofit/>
          </a:bodyPr>
          <a:lstStyle>
            <a:lvl1pPr algn="l">
              <a:defRPr sz="1800" b="1">
                <a:solidFill>
                  <a:schemeClr val="tx1"/>
                </a:solidFill>
              </a:defRPr>
            </a:lvl1pPr>
          </a:lstStyle>
          <a:p>
            <a:r>
              <a:rPr lang="en-US" dirty="0"/>
              <a:t>Click to edit Master title style</a:t>
            </a:r>
            <a:endParaRPr lang="zh-CN" altLang="en-US" dirty="0"/>
          </a:p>
        </p:txBody>
      </p:sp>
      <p:sp>
        <p:nvSpPr>
          <p:cNvPr id="21" name="文本占位符 2"/>
          <p:cNvSpPr>
            <a:spLocks noGrp="1"/>
          </p:cNvSpPr>
          <p:nvPr userDrawn="1">
            <p:ph type="body" idx="1"/>
          </p:nvPr>
        </p:nvSpPr>
        <p:spPr>
          <a:xfrm>
            <a:off x="3961747" y="2632635"/>
            <a:ext cx="4064389" cy="761717"/>
          </a:xfrm>
        </p:spPr>
        <p:txBody>
          <a:bodyPr anchor="t">
            <a:normAutofit/>
          </a:bodyPr>
          <a:lstStyle>
            <a:lvl1pPr marL="0" indent="0" algn="l">
              <a:buNone/>
              <a:defRPr sz="800">
                <a:solidFill>
                  <a:schemeClr val="tx1"/>
                </a:solidFill>
              </a:defRPr>
            </a:lvl1pPr>
            <a:lvl2pPr marL="342265" indent="0">
              <a:buNone/>
              <a:defRPr sz="1500">
                <a:solidFill>
                  <a:schemeClr val="tx1">
                    <a:tint val="75000"/>
                  </a:schemeClr>
                </a:solidFill>
              </a:defRPr>
            </a:lvl2pPr>
            <a:lvl3pPr marL="684530" indent="0">
              <a:buNone/>
              <a:defRPr sz="1400">
                <a:solidFill>
                  <a:schemeClr val="tx1">
                    <a:tint val="75000"/>
                  </a:schemeClr>
                </a:solidFill>
              </a:defRPr>
            </a:lvl3pPr>
            <a:lvl4pPr marL="1026795" indent="0">
              <a:buNone/>
              <a:defRPr sz="1200">
                <a:solidFill>
                  <a:schemeClr val="tx1">
                    <a:tint val="75000"/>
                  </a:schemeClr>
                </a:solidFill>
              </a:defRPr>
            </a:lvl4pPr>
            <a:lvl5pPr marL="1369060" indent="0">
              <a:buNone/>
              <a:defRPr sz="1200">
                <a:solidFill>
                  <a:schemeClr val="tx1">
                    <a:tint val="75000"/>
                  </a:schemeClr>
                </a:solidFill>
              </a:defRPr>
            </a:lvl5pPr>
            <a:lvl6pPr marL="1710690" indent="0">
              <a:buNone/>
              <a:defRPr sz="1200">
                <a:solidFill>
                  <a:schemeClr val="tx1">
                    <a:tint val="75000"/>
                  </a:schemeClr>
                </a:solidFill>
              </a:defRPr>
            </a:lvl6pPr>
            <a:lvl7pPr marL="2052955" indent="0">
              <a:buNone/>
              <a:defRPr sz="1200">
                <a:solidFill>
                  <a:schemeClr val="tx1">
                    <a:tint val="75000"/>
                  </a:schemeClr>
                </a:solidFill>
              </a:defRPr>
            </a:lvl7pPr>
            <a:lvl8pPr marL="2395220" indent="0">
              <a:buNone/>
              <a:defRPr sz="1200">
                <a:solidFill>
                  <a:schemeClr val="tx1">
                    <a:tint val="75000"/>
                  </a:schemeClr>
                </a:solidFill>
              </a:defRPr>
            </a:lvl8pPr>
            <a:lvl9pPr marL="2737485" indent="0">
              <a:buNone/>
              <a:defRPr sz="1200">
                <a:solidFill>
                  <a:schemeClr val="tx1">
                    <a:tint val="75000"/>
                  </a:schemeClr>
                </a:solidFill>
              </a:defRPr>
            </a:lvl9pPr>
          </a:lstStyle>
          <a:p>
            <a:pPr lvl="0"/>
            <a:r>
              <a:rPr lang="en-US" dirty="0"/>
              <a:t>Edit Master text styles</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grpSp>
        <p:nvGrpSpPr>
          <p:cNvPr id="231" name="组合 230"/>
          <p:cNvGrpSpPr/>
          <p:nvPr userDrawn="1"/>
        </p:nvGrpSpPr>
        <p:grpSpPr>
          <a:xfrm flipH="1">
            <a:off x="0" y="2382"/>
            <a:ext cx="9144000" cy="5141118"/>
            <a:chOff x="0" y="3176"/>
            <a:chExt cx="12192000" cy="6854824"/>
          </a:xfrm>
        </p:grpSpPr>
        <p:sp>
          <p:nvSpPr>
            <p:cNvPr id="232" name="Rectangle 421"/>
            <p:cNvSpPr>
              <a:spLocks noChangeArrowheads="1"/>
            </p:cNvSpPr>
            <p:nvPr userDrawn="1"/>
          </p:nvSpPr>
          <p:spPr bwMode="auto">
            <a:xfrm>
              <a:off x="0" y="3176"/>
              <a:ext cx="12192000" cy="6854824"/>
            </a:xfrm>
            <a:prstGeom prst="rect">
              <a:avLst/>
            </a:prstGeom>
            <a:solidFill>
              <a:schemeClr val="accent3"/>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3" name="Freeform 422"/>
            <p:cNvSpPr/>
            <p:nvPr userDrawn="1"/>
          </p:nvSpPr>
          <p:spPr bwMode="auto">
            <a:xfrm>
              <a:off x="6269038" y="790576"/>
              <a:ext cx="5280025" cy="5273675"/>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4" name="Freeform 423"/>
            <p:cNvSpPr/>
            <p:nvPr userDrawn="1"/>
          </p:nvSpPr>
          <p:spPr bwMode="auto">
            <a:xfrm>
              <a:off x="6369050" y="890588"/>
              <a:ext cx="1457325" cy="1455738"/>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5" name="Freeform 424"/>
            <p:cNvSpPr/>
            <p:nvPr userDrawn="1"/>
          </p:nvSpPr>
          <p:spPr bwMode="auto">
            <a:xfrm>
              <a:off x="10001250" y="4518026"/>
              <a:ext cx="1457325" cy="1455738"/>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6" name="Freeform 425"/>
            <p:cNvSpPr/>
            <p:nvPr userDrawn="1"/>
          </p:nvSpPr>
          <p:spPr bwMode="auto">
            <a:xfrm>
              <a:off x="6354763" y="4522788"/>
              <a:ext cx="1457325" cy="1455738"/>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7" name="Freeform 426"/>
            <p:cNvSpPr/>
            <p:nvPr userDrawn="1"/>
          </p:nvSpPr>
          <p:spPr bwMode="auto">
            <a:xfrm>
              <a:off x="9996488" y="885826"/>
              <a:ext cx="1457325" cy="1455738"/>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8" name="Rectangle 427"/>
            <p:cNvSpPr>
              <a:spLocks noChangeArrowheads="1"/>
            </p:cNvSpPr>
            <p:nvPr userDrawn="1"/>
          </p:nvSpPr>
          <p:spPr bwMode="auto">
            <a:xfrm>
              <a:off x="7042150" y="1563688"/>
              <a:ext cx="3733800" cy="3727450"/>
            </a:xfrm>
            <a:prstGeom prst="rect">
              <a:avLst/>
            </a:prstGeom>
            <a:solidFill>
              <a:schemeClr val="accent3"/>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9" name="Rectangle 431"/>
            <p:cNvSpPr>
              <a:spLocks noChangeArrowheads="1"/>
            </p:cNvSpPr>
            <p:nvPr userDrawn="1"/>
          </p:nvSpPr>
          <p:spPr bwMode="auto">
            <a:xfrm flipH="1">
              <a:off x="7218363" y="1754189"/>
              <a:ext cx="3357563" cy="3351213"/>
            </a:xfrm>
            <a:prstGeom prst="rect">
              <a:avLst/>
            </a:prstGeom>
            <a:blipFill>
              <a:blip r:embed="rId2"/>
              <a:srcRect/>
              <a:stretch>
                <a:fillRect l="-25247" r="-25056"/>
              </a:stretch>
            </a:blipFill>
            <a:ln w="6350" cap="flat">
              <a:noFill/>
              <a:prstDash val="solid"/>
              <a:miter lim="800000"/>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40" name="Rectangle 435"/>
            <p:cNvSpPr>
              <a:spLocks noChangeArrowheads="1"/>
            </p:cNvSpPr>
            <p:nvPr userDrawn="1"/>
          </p:nvSpPr>
          <p:spPr bwMode="auto">
            <a:xfrm>
              <a:off x="7210428" y="1747161"/>
              <a:ext cx="3375024" cy="3374115"/>
            </a:xfrm>
            <a:prstGeom prst="rect">
              <a:avLst/>
            </a:prstGeom>
            <a:solidFill>
              <a:schemeClr val="accent2">
                <a:alpha val="65000"/>
              </a:schemeClr>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41" name="Rectangle 436"/>
            <p:cNvSpPr>
              <a:spLocks noChangeArrowheads="1"/>
            </p:cNvSpPr>
            <p:nvPr userDrawn="1"/>
          </p:nvSpPr>
          <p:spPr bwMode="auto">
            <a:xfrm>
              <a:off x="7219951" y="1768476"/>
              <a:ext cx="3390900"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grpSp>
      <p:sp>
        <p:nvSpPr>
          <p:cNvPr id="28" name="Line 215"/>
          <p:cNvSpPr>
            <a:spLocks noChangeShapeType="1"/>
          </p:cNvSpPr>
          <p:nvPr userDrawn="1"/>
        </p:nvSpPr>
        <p:spPr bwMode="auto">
          <a:xfrm flipH="1">
            <a:off x="9143822" y="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14:hiddenLine>
            </a:ext>
          </a:extLst>
        </p:spPr>
        <p:txBody>
          <a:bodyPr vert="horz" wrap="square" lIns="68459" tIns="34289" rIns="68459" bIns="34289" numCol="1" anchor="t" anchorCtr="0" compatLnSpc="1"/>
          <a:lstStyle/>
          <a:p>
            <a:pPr defTabSz="684530"/>
            <a:endParaRPr lang="zh-CN" altLang="en-US" sz="1400">
              <a:solidFill>
                <a:srgbClr val="000000"/>
              </a:solidFill>
            </a:endParaRPr>
          </a:p>
        </p:txBody>
      </p:sp>
      <p:sp>
        <p:nvSpPr>
          <p:cNvPr id="48" name="Rectangle 107"/>
          <p:cNvSpPr>
            <a:spLocks noChangeArrowheads="1"/>
          </p:cNvSpPr>
          <p:nvPr userDrawn="1"/>
        </p:nvSpPr>
        <p:spPr bwMode="auto">
          <a:xfrm>
            <a:off x="0" y="8186"/>
            <a:ext cx="9144000" cy="5123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59" tIns="34289" rIns="68459" bIns="34289" numCol="1" anchor="t" anchorCtr="0" compatLnSpc="1"/>
          <a:lstStyle/>
          <a:p>
            <a:pPr defTabSz="684530"/>
            <a:endParaRPr lang="zh-CN" altLang="en-US" sz="1400">
              <a:solidFill>
                <a:srgbClr val="000000"/>
              </a:solidFill>
            </a:endParaRPr>
          </a:p>
        </p:txBody>
      </p:sp>
      <p:sp>
        <p:nvSpPr>
          <p:cNvPr id="40" name="Rectangle 107"/>
          <p:cNvSpPr>
            <a:spLocks noChangeArrowheads="1"/>
          </p:cNvSpPr>
          <p:nvPr userDrawn="1"/>
        </p:nvSpPr>
        <p:spPr bwMode="auto">
          <a:xfrm>
            <a:off x="19050" y="8186"/>
            <a:ext cx="9144000" cy="5123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59" tIns="34289" rIns="68459" bIns="34289" numCol="1" anchor="t" anchorCtr="0" compatLnSpc="1"/>
          <a:lstStyle/>
          <a:p>
            <a:pPr defTabSz="684530"/>
            <a:endParaRPr lang="zh-CN" altLang="en-US" sz="1400">
              <a:solidFill>
                <a:srgbClr val="000000"/>
              </a:solidFill>
            </a:endParaRPr>
          </a:p>
        </p:txBody>
      </p:sp>
      <p:sp>
        <p:nvSpPr>
          <p:cNvPr id="13" name="标题 1"/>
          <p:cNvSpPr>
            <a:spLocks noGrp="1"/>
          </p:cNvSpPr>
          <p:nvPr userDrawn="1">
            <p:ph type="ctrTitle" hasCustomPrompt="1"/>
          </p:nvPr>
        </p:nvSpPr>
        <p:spPr>
          <a:xfrm>
            <a:off x="4551758" y="1614489"/>
            <a:ext cx="4069557" cy="1216132"/>
          </a:xfrm>
        </p:spPr>
        <p:txBody>
          <a:bodyPr anchor="b">
            <a:normAutofit/>
          </a:bodyPr>
          <a:lstStyle>
            <a:lvl1pPr marL="0" indent="0" algn="l">
              <a:buFont typeface="Arial" panose="020B0604020202020204" pitchFamily="34" charset="0"/>
              <a:buNone/>
              <a:defRPr sz="2400">
                <a:solidFill>
                  <a:schemeClr val="bg1"/>
                </a:solidFill>
              </a:defRPr>
            </a:lvl1pPr>
          </a:lstStyle>
          <a:p>
            <a:r>
              <a:rPr lang="en-US" altLang="zh-CN" dirty="0"/>
              <a:t>Conclusion</a:t>
            </a:r>
            <a:endParaRPr lang="zh-CN" altLang="en-US" dirty="0"/>
          </a:p>
        </p:txBody>
      </p:sp>
      <p:sp>
        <p:nvSpPr>
          <p:cNvPr id="15" name="文本占位符 62"/>
          <p:cNvSpPr>
            <a:spLocks noGrp="1"/>
          </p:cNvSpPr>
          <p:nvPr userDrawn="1">
            <p:ph type="body" sz="quarter" idx="18" hasCustomPrompt="1"/>
          </p:nvPr>
        </p:nvSpPr>
        <p:spPr>
          <a:xfrm>
            <a:off x="4551758" y="3344247"/>
            <a:ext cx="4069557" cy="233153"/>
          </a:xfrm>
        </p:spPr>
        <p:txBody>
          <a:bodyPr vert="horz" lIns="68459" tIns="34289" rIns="68459" bIns="34289" rtlCol="0">
            <a:normAutofit/>
          </a:bodyPr>
          <a:lstStyle>
            <a:lvl1pPr marL="0" indent="0" algn="l">
              <a:buNone/>
              <a:defRPr lang="zh-CN" altLang="en-US" sz="1100" smtClean="0">
                <a:solidFill>
                  <a:schemeClr val="bg1"/>
                </a:solidFill>
              </a:defRPr>
            </a:lvl1pPr>
            <a:lvl2pPr>
              <a:defRPr lang="zh-CN" altLang="en-US" sz="1500" smtClean="0"/>
            </a:lvl2pPr>
            <a:lvl3pPr>
              <a:defRPr lang="zh-CN" altLang="en-US" sz="1400" smtClean="0"/>
            </a:lvl3pPr>
            <a:lvl4pPr>
              <a:defRPr lang="zh-CN" altLang="en-US" sz="1200" smtClean="0"/>
            </a:lvl4pPr>
            <a:lvl5pPr>
              <a:defRPr lang="zh-CN" altLang="en-US" sz="1200"/>
            </a:lvl5pPr>
          </a:lstStyle>
          <a:p>
            <a:pPr marL="170815" marR="0" lvl="0" indent="-170815" fontAlgn="auto">
              <a:spcAft>
                <a:spcPts val="0"/>
              </a:spcAft>
              <a:buClrTx/>
              <a:buSzTx/>
            </a:pPr>
            <a:r>
              <a:rPr lang="en-US" altLang="zh-CN" dirty="0"/>
              <a:t>Data</a:t>
            </a:r>
            <a:endParaRPr lang="en-US" altLang="zh-CN" dirty="0"/>
          </a:p>
        </p:txBody>
      </p:sp>
      <p:sp>
        <p:nvSpPr>
          <p:cNvPr id="6" name="文本占位符 13"/>
          <p:cNvSpPr>
            <a:spLocks noGrp="1"/>
          </p:cNvSpPr>
          <p:nvPr userDrawn="1">
            <p:ph type="body" sz="quarter" idx="10" hasCustomPrompt="1"/>
          </p:nvPr>
        </p:nvSpPr>
        <p:spPr>
          <a:xfrm>
            <a:off x="4551758" y="3122044"/>
            <a:ext cx="4069557" cy="222203"/>
          </a:xfrm>
        </p:spPr>
        <p:txBody>
          <a:bodyPr vert="horz" anchor="ctr">
            <a:noAutofit/>
          </a:bodyPr>
          <a:lstStyle>
            <a:lvl1pPr marL="0" indent="0" algn="l">
              <a:buNone/>
              <a:defRPr sz="1100" b="0">
                <a:solidFill>
                  <a:schemeClr val="bg1"/>
                </a:solidFill>
              </a:defRPr>
            </a:lvl1pPr>
            <a:lvl2pPr marL="342265" indent="0">
              <a:buNone/>
              <a:defRPr/>
            </a:lvl2pPr>
            <a:lvl3pPr marL="684530" indent="0">
              <a:buNone/>
              <a:defRPr/>
            </a:lvl3pPr>
            <a:lvl4pPr marL="1026795" indent="0">
              <a:buNone/>
              <a:defRPr/>
            </a:lvl4pPr>
            <a:lvl5pPr marL="1369060" indent="0">
              <a:buNone/>
              <a:defRPr/>
            </a:lvl5pPr>
          </a:lstStyle>
          <a:p>
            <a:pPr lvl="0"/>
            <a:r>
              <a:rPr lang="en-US" altLang="zh-CN" dirty="0"/>
              <a:t>Signature</a:t>
            </a:r>
            <a:endParaRPr lang="en-US" altLang="zh-CN" dirty="0"/>
          </a:p>
        </p:txBody>
      </p:sp>
    </p:spTree>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showMasterSp="0" userDrawn="1">
  <p:cSld name="标题幻灯片">
    <p:bg>
      <p:bgPr>
        <a:solidFill>
          <a:schemeClr val="bg1"/>
        </a:solidFill>
        <a:effectLst/>
      </p:bgPr>
    </p:bg>
    <p:spTree>
      <p:nvGrpSpPr>
        <p:cNvPr id="1" name=""/>
        <p:cNvGrpSpPr/>
        <p:nvPr/>
      </p:nvGrpSpPr>
      <p:grpSpPr>
        <a:xfrm>
          <a:off x="0" y="0"/>
          <a:ext cx="0" cy="0"/>
          <a:chOff x="0" y="0"/>
          <a:chExt cx="0" cy="0"/>
        </a:xfrm>
      </p:grpSpPr>
      <p:sp>
        <p:nvSpPr>
          <p:cNvPr id="9894" name="Rectangle 421"/>
          <p:cNvSpPr>
            <a:spLocks noChangeArrowheads="1"/>
          </p:cNvSpPr>
          <p:nvPr userDrawn="1"/>
        </p:nvSpPr>
        <p:spPr bwMode="auto">
          <a:xfrm>
            <a:off x="0" y="2382"/>
            <a:ext cx="9144000" cy="5141118"/>
          </a:xfrm>
          <a:prstGeom prst="rect">
            <a:avLst/>
          </a:prstGeom>
          <a:solidFill>
            <a:schemeClr val="accent3"/>
          </a:solidFill>
          <a:ln>
            <a:noFill/>
          </a:ln>
        </p:spPr>
        <p:txBody>
          <a:bodyPr vert="horz" wrap="square" lIns="68465" tIns="34289" rIns="68465" bIns="34289" numCol="1" anchor="t" anchorCtr="0" compatLnSpc="1"/>
          <a:lstStyle/>
          <a:p>
            <a:pPr defTabSz="684530"/>
            <a:endParaRPr lang="zh-CN" altLang="en-US" sz="1400" dirty="0">
              <a:solidFill>
                <a:srgbClr val="000000"/>
              </a:solidFill>
            </a:endParaRPr>
          </a:p>
        </p:txBody>
      </p:sp>
      <p:sp>
        <p:nvSpPr>
          <p:cNvPr id="9895" name="Freeform 422"/>
          <p:cNvSpPr/>
          <p:nvPr userDrawn="1"/>
        </p:nvSpPr>
        <p:spPr bwMode="auto">
          <a:xfrm>
            <a:off x="4701856" y="592933"/>
            <a:ext cx="3960019" cy="3955256"/>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465" tIns="34289" rIns="68465" bIns="34289" numCol="1" anchor="t" anchorCtr="0" compatLnSpc="1"/>
          <a:lstStyle/>
          <a:p>
            <a:pPr defTabSz="684530"/>
            <a:endParaRPr lang="zh-CN" altLang="en-US" sz="1400">
              <a:solidFill>
                <a:srgbClr val="000000"/>
              </a:solidFill>
            </a:endParaRPr>
          </a:p>
        </p:txBody>
      </p:sp>
      <p:sp>
        <p:nvSpPr>
          <p:cNvPr id="9896" name="Freeform 423"/>
          <p:cNvSpPr/>
          <p:nvPr userDrawn="1"/>
        </p:nvSpPr>
        <p:spPr bwMode="auto">
          <a:xfrm>
            <a:off x="4776789" y="667942"/>
            <a:ext cx="1092994" cy="1091804"/>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465" tIns="34289" rIns="68465" bIns="34289" numCol="1" anchor="t" anchorCtr="0" compatLnSpc="1"/>
          <a:lstStyle/>
          <a:p>
            <a:pPr defTabSz="684530"/>
            <a:endParaRPr lang="zh-CN" altLang="en-US" sz="1400">
              <a:solidFill>
                <a:srgbClr val="000000"/>
              </a:solidFill>
            </a:endParaRPr>
          </a:p>
        </p:txBody>
      </p:sp>
      <p:sp>
        <p:nvSpPr>
          <p:cNvPr id="9897" name="Freeform 424"/>
          <p:cNvSpPr/>
          <p:nvPr userDrawn="1"/>
        </p:nvSpPr>
        <p:spPr bwMode="auto">
          <a:xfrm>
            <a:off x="7500939" y="3388519"/>
            <a:ext cx="1092994" cy="1091804"/>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465" tIns="34289" rIns="68465" bIns="34289" numCol="1" anchor="t" anchorCtr="0" compatLnSpc="1"/>
          <a:lstStyle/>
          <a:p>
            <a:pPr defTabSz="684530"/>
            <a:endParaRPr lang="zh-CN" altLang="en-US" sz="1400">
              <a:solidFill>
                <a:srgbClr val="000000"/>
              </a:solidFill>
            </a:endParaRPr>
          </a:p>
        </p:txBody>
      </p:sp>
      <p:sp>
        <p:nvSpPr>
          <p:cNvPr id="9898" name="Freeform 425"/>
          <p:cNvSpPr/>
          <p:nvPr userDrawn="1"/>
        </p:nvSpPr>
        <p:spPr bwMode="auto">
          <a:xfrm>
            <a:off x="4766073" y="3392092"/>
            <a:ext cx="1092994" cy="1091804"/>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465" tIns="34289" rIns="68465" bIns="34289" numCol="1" anchor="t" anchorCtr="0" compatLnSpc="1"/>
          <a:lstStyle/>
          <a:p>
            <a:pPr defTabSz="684530"/>
            <a:endParaRPr lang="zh-CN" altLang="en-US" sz="1400">
              <a:solidFill>
                <a:srgbClr val="000000"/>
              </a:solidFill>
            </a:endParaRPr>
          </a:p>
        </p:txBody>
      </p:sp>
      <p:sp>
        <p:nvSpPr>
          <p:cNvPr id="9899" name="Freeform 426"/>
          <p:cNvSpPr/>
          <p:nvPr userDrawn="1"/>
        </p:nvSpPr>
        <p:spPr bwMode="auto">
          <a:xfrm>
            <a:off x="7497366" y="664369"/>
            <a:ext cx="1092994" cy="1091804"/>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465" tIns="34289" rIns="68465" bIns="34289" numCol="1" anchor="t" anchorCtr="0" compatLnSpc="1"/>
          <a:lstStyle/>
          <a:p>
            <a:pPr defTabSz="684530"/>
            <a:endParaRPr lang="zh-CN" altLang="en-US" sz="1400">
              <a:solidFill>
                <a:srgbClr val="000000"/>
              </a:solidFill>
            </a:endParaRPr>
          </a:p>
        </p:txBody>
      </p:sp>
      <p:sp>
        <p:nvSpPr>
          <p:cNvPr id="9900" name="Rectangle 427"/>
          <p:cNvSpPr>
            <a:spLocks noChangeArrowheads="1"/>
          </p:cNvSpPr>
          <p:nvPr userDrawn="1"/>
        </p:nvSpPr>
        <p:spPr bwMode="auto">
          <a:xfrm>
            <a:off x="5281613" y="1172767"/>
            <a:ext cx="2800350" cy="2795588"/>
          </a:xfrm>
          <a:prstGeom prst="rect">
            <a:avLst/>
          </a:prstGeom>
          <a:solidFill>
            <a:schemeClr val="accent3"/>
          </a:solidFill>
          <a:ln>
            <a:noFill/>
          </a:ln>
        </p:spPr>
        <p:txBody>
          <a:bodyPr vert="horz" wrap="square" lIns="68465" tIns="34289" rIns="68465" bIns="34289" numCol="1" anchor="t" anchorCtr="0" compatLnSpc="1"/>
          <a:lstStyle/>
          <a:p>
            <a:pPr defTabSz="684530"/>
            <a:endParaRPr lang="zh-CN" altLang="en-US" sz="1400">
              <a:solidFill>
                <a:srgbClr val="000000"/>
              </a:solidFill>
            </a:endParaRPr>
          </a:p>
        </p:txBody>
      </p:sp>
      <p:sp>
        <p:nvSpPr>
          <p:cNvPr id="4" name="Rectangle 435"/>
          <p:cNvSpPr>
            <a:spLocks noChangeArrowheads="1"/>
          </p:cNvSpPr>
          <p:nvPr userDrawn="1"/>
        </p:nvSpPr>
        <p:spPr bwMode="auto">
          <a:xfrm>
            <a:off x="5287620" y="1509610"/>
            <a:ext cx="2791980" cy="2024270"/>
          </a:xfrm>
          <a:prstGeom prst="rect">
            <a:avLst/>
          </a:prstGeom>
          <a:solidFill>
            <a:srgbClr val="FFFFFF"/>
          </a:solidFill>
          <a:ln>
            <a:noFill/>
          </a:ln>
        </p:spPr>
        <p:txBody>
          <a:bodyPr vert="horz" wrap="square" lIns="68465" tIns="34289" rIns="68465" bIns="34289" numCol="1" anchor="t" anchorCtr="0" compatLnSpc="1"/>
          <a:lstStyle/>
          <a:p>
            <a:pPr defTabSz="684530"/>
            <a:endParaRPr lang="zh-CN" altLang="en-US" sz="1400">
              <a:solidFill>
                <a:srgbClr val="000000"/>
              </a:solidFill>
            </a:endParaRPr>
          </a:p>
        </p:txBody>
      </p:sp>
      <p:pic>
        <p:nvPicPr>
          <p:cNvPr id="3" name="图片 2"/>
          <p:cNvPicPr>
            <a:picLocks noChangeAspect="1"/>
          </p:cNvPicPr>
          <p:nvPr userDrawn="1"/>
        </p:nvPicPr>
        <p:blipFill>
          <a:blip r:embed="rId2"/>
          <a:stretch>
            <a:fillRect/>
          </a:stretch>
        </p:blipFill>
        <p:spPr>
          <a:xfrm>
            <a:off x="5279250" y="1834833"/>
            <a:ext cx="2800350" cy="1398983"/>
          </a:xfrm>
          <a:prstGeom prst="rect">
            <a:avLst/>
          </a:prstGeom>
        </p:spPr>
      </p:pic>
      <p:sp>
        <p:nvSpPr>
          <p:cNvPr id="9909" name="Rectangle 436"/>
          <p:cNvSpPr>
            <a:spLocks noChangeArrowheads="1"/>
          </p:cNvSpPr>
          <p:nvPr userDrawn="1"/>
        </p:nvSpPr>
        <p:spPr bwMode="auto">
          <a:xfrm>
            <a:off x="5414963" y="1326357"/>
            <a:ext cx="2543175"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65" tIns="34289" rIns="68465" bIns="34289" numCol="1" anchor="t" anchorCtr="0" compatLnSpc="1"/>
          <a:lstStyle/>
          <a:p>
            <a:pPr defTabSz="684530"/>
            <a:endParaRPr lang="zh-CN" altLang="en-US" sz="1400">
              <a:solidFill>
                <a:srgbClr val="000000"/>
              </a:solidFill>
            </a:endParaRPr>
          </a:p>
        </p:txBody>
      </p:sp>
      <p:sp>
        <p:nvSpPr>
          <p:cNvPr id="9801" name="副标题 2"/>
          <p:cNvSpPr>
            <a:spLocks noGrp="1"/>
          </p:cNvSpPr>
          <p:nvPr userDrawn="1">
            <p:ph type="subTitle" idx="1"/>
          </p:nvPr>
        </p:nvSpPr>
        <p:spPr>
          <a:xfrm>
            <a:off x="500103" y="2102722"/>
            <a:ext cx="5891633" cy="419099"/>
          </a:xfrm>
        </p:spPr>
        <p:txBody>
          <a:bodyPr anchor="ctr">
            <a:normAutofit/>
          </a:bodyPr>
          <a:lstStyle>
            <a:lvl1pPr marL="0" indent="0" algn="l">
              <a:buNone/>
              <a:defRPr sz="1500">
                <a:solidFill>
                  <a:schemeClr val="bg1"/>
                </a:solidFill>
              </a:defRPr>
            </a:lvl1pPr>
            <a:lvl2pPr marL="342265" indent="0" algn="ctr">
              <a:buNone/>
              <a:defRPr sz="1500"/>
            </a:lvl2pPr>
            <a:lvl3pPr marL="684530" indent="0" algn="ctr">
              <a:buNone/>
              <a:defRPr sz="1400"/>
            </a:lvl3pPr>
            <a:lvl4pPr marL="1026795" indent="0" algn="ctr">
              <a:buNone/>
              <a:defRPr sz="1200"/>
            </a:lvl4pPr>
            <a:lvl5pPr marL="1369060" indent="0" algn="ctr">
              <a:buNone/>
              <a:defRPr sz="1200"/>
            </a:lvl5pPr>
            <a:lvl6pPr marL="1711325" indent="0" algn="ctr">
              <a:buNone/>
              <a:defRPr sz="1200"/>
            </a:lvl6pPr>
            <a:lvl7pPr marL="2053590" indent="0" algn="ctr">
              <a:buNone/>
              <a:defRPr sz="1200"/>
            </a:lvl7pPr>
            <a:lvl8pPr marL="2395855" indent="0" algn="ctr">
              <a:buNone/>
              <a:defRPr sz="1200"/>
            </a:lvl8pPr>
            <a:lvl9pPr marL="2738120" indent="0" algn="ctr">
              <a:buNone/>
              <a:defRPr sz="1200"/>
            </a:lvl9pPr>
          </a:lstStyle>
          <a:p>
            <a:endParaRPr lang="en-US" dirty="0"/>
          </a:p>
        </p:txBody>
      </p:sp>
      <p:sp>
        <p:nvSpPr>
          <p:cNvPr id="9802" name="标题 1"/>
          <p:cNvSpPr>
            <a:spLocks noGrp="1"/>
          </p:cNvSpPr>
          <p:nvPr userDrawn="1">
            <p:ph type="ctrTitle"/>
          </p:nvPr>
        </p:nvSpPr>
        <p:spPr>
          <a:xfrm>
            <a:off x="500103" y="1578779"/>
            <a:ext cx="5891633" cy="523943"/>
          </a:xfrm>
        </p:spPr>
        <p:txBody>
          <a:bodyPr anchor="ctr">
            <a:normAutofit/>
          </a:bodyPr>
          <a:lstStyle>
            <a:lvl1pPr algn="l">
              <a:defRPr sz="3000">
                <a:solidFill>
                  <a:schemeClr val="bg1"/>
                </a:solidFill>
              </a:defRPr>
            </a:lvl1pPr>
          </a:lstStyle>
          <a:p>
            <a:endParaRPr lang="zh-CN" altLang="en-US" dirty="0"/>
          </a:p>
        </p:txBody>
      </p:sp>
      <p:sp>
        <p:nvSpPr>
          <p:cNvPr id="12" name="文本占位符 13"/>
          <p:cNvSpPr>
            <a:spLocks noGrp="1"/>
          </p:cNvSpPr>
          <p:nvPr userDrawn="1">
            <p:ph type="body" sz="quarter" idx="10"/>
          </p:nvPr>
        </p:nvSpPr>
        <p:spPr>
          <a:xfrm>
            <a:off x="500103" y="3425203"/>
            <a:ext cx="5891633" cy="222203"/>
          </a:xfrm>
        </p:spPr>
        <p:txBody>
          <a:bodyPr vert="horz" anchor="ctr">
            <a:noAutofit/>
          </a:bodyPr>
          <a:lstStyle>
            <a:lvl1pPr marL="0" indent="0" algn="l">
              <a:buNone/>
              <a:defRPr sz="1100" b="0">
                <a:solidFill>
                  <a:schemeClr val="bg1"/>
                </a:solidFill>
              </a:defRPr>
            </a:lvl1pPr>
            <a:lvl2pPr marL="342265" indent="0">
              <a:buNone/>
              <a:defRPr/>
            </a:lvl2pPr>
            <a:lvl3pPr marL="684530" indent="0">
              <a:buNone/>
              <a:defRPr/>
            </a:lvl3pPr>
            <a:lvl4pPr marL="1026795" indent="0">
              <a:buNone/>
              <a:defRPr/>
            </a:lvl4pPr>
            <a:lvl5pPr marL="1369060" indent="0">
              <a:buNone/>
              <a:defRPr/>
            </a:lvl5pPr>
          </a:lstStyle>
          <a:p>
            <a:pPr lvl="0"/>
            <a:endParaRPr lang="en-US" altLang="zh-CN" dirty="0"/>
          </a:p>
        </p:txBody>
      </p:sp>
      <p:sp>
        <p:nvSpPr>
          <p:cNvPr id="13" name="文本占位符 13"/>
          <p:cNvSpPr>
            <a:spLocks noGrp="1"/>
          </p:cNvSpPr>
          <p:nvPr userDrawn="1">
            <p:ph type="body" sz="quarter" idx="11" hasCustomPrompt="1"/>
          </p:nvPr>
        </p:nvSpPr>
        <p:spPr>
          <a:xfrm>
            <a:off x="500103" y="3647406"/>
            <a:ext cx="5891633" cy="222203"/>
          </a:xfrm>
        </p:spPr>
        <p:txBody>
          <a:bodyPr vert="horz" anchor="ctr">
            <a:noAutofit/>
          </a:bodyPr>
          <a:lstStyle>
            <a:lvl1pPr marL="0" indent="0" algn="l">
              <a:buNone/>
              <a:defRPr sz="1100" b="0">
                <a:solidFill>
                  <a:schemeClr val="bg1"/>
                </a:solidFill>
              </a:defRPr>
            </a:lvl1pPr>
            <a:lvl2pPr marL="342265" indent="0">
              <a:buNone/>
              <a:defRPr/>
            </a:lvl2pPr>
            <a:lvl3pPr marL="684530" indent="0">
              <a:buNone/>
              <a:defRPr/>
            </a:lvl3pPr>
            <a:lvl4pPr marL="1026795" indent="0">
              <a:buNone/>
              <a:defRPr/>
            </a:lvl4pPr>
            <a:lvl5pPr marL="1369060" indent="0">
              <a:buNone/>
              <a:defRPr/>
            </a:lvl5pPr>
          </a:lstStyle>
          <a:p>
            <a:pPr lvl="0"/>
            <a:r>
              <a:rPr lang="en-US" altLang="zh-CN" dirty="0"/>
              <a:t>Date</a:t>
            </a:r>
            <a:endParaRPr lang="zh-CN"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showMasterSp="0" userDrawn="1">
  <p:cSld name="节标题">
    <p:spTree>
      <p:nvGrpSpPr>
        <p:cNvPr id="1" name=""/>
        <p:cNvGrpSpPr/>
        <p:nvPr/>
      </p:nvGrpSpPr>
      <p:grpSpPr>
        <a:xfrm>
          <a:off x="0" y="0"/>
          <a:ext cx="0" cy="0"/>
          <a:chOff x="0" y="0"/>
          <a:chExt cx="0" cy="0"/>
        </a:xfrm>
      </p:grpSpPr>
      <p:sp>
        <p:nvSpPr>
          <p:cNvPr id="126" name="AutoShape 232"/>
          <p:cNvSpPr>
            <a:spLocks noChangeAspect="1" noChangeArrowheads="1" noTextEdit="1"/>
          </p:cNvSpPr>
          <p:nvPr userDrawn="1"/>
        </p:nvSpPr>
        <p:spPr bwMode="auto">
          <a:xfrm>
            <a:off x="1" y="1"/>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65" tIns="34289" rIns="68465" bIns="34289" numCol="1" anchor="t" anchorCtr="0" compatLnSpc="1"/>
          <a:lstStyle/>
          <a:p>
            <a:pPr defTabSz="684530"/>
            <a:endParaRPr lang="zh-CN" altLang="en-US" sz="1400">
              <a:solidFill>
                <a:srgbClr val="000000"/>
              </a:solidFill>
            </a:endParaRPr>
          </a:p>
        </p:txBody>
      </p:sp>
      <p:sp>
        <p:nvSpPr>
          <p:cNvPr id="128" name="Rectangle 235"/>
          <p:cNvSpPr>
            <a:spLocks noChangeArrowheads="1"/>
          </p:cNvSpPr>
          <p:nvPr userDrawn="1"/>
        </p:nvSpPr>
        <p:spPr bwMode="auto">
          <a:xfrm>
            <a:off x="1" y="-1190"/>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65" tIns="34289" rIns="68465" bIns="34289" numCol="1" anchor="t" anchorCtr="0" compatLnSpc="1"/>
          <a:lstStyle/>
          <a:p>
            <a:pPr defTabSz="684530"/>
            <a:endParaRPr lang="zh-CN" altLang="en-US" sz="1400">
              <a:solidFill>
                <a:srgbClr val="000000"/>
              </a:solidFill>
            </a:endParaRPr>
          </a:p>
        </p:txBody>
      </p:sp>
      <p:grpSp>
        <p:nvGrpSpPr>
          <p:cNvPr id="239" name="组合 238"/>
          <p:cNvGrpSpPr/>
          <p:nvPr userDrawn="1"/>
        </p:nvGrpSpPr>
        <p:grpSpPr>
          <a:xfrm>
            <a:off x="898580" y="1322354"/>
            <a:ext cx="2623656" cy="2620502"/>
            <a:chOff x="6544809" y="1477747"/>
            <a:chExt cx="3571648" cy="3567354"/>
          </a:xfrm>
        </p:grpSpPr>
        <p:sp>
          <p:nvSpPr>
            <p:cNvPr id="214" name="Freeform 422"/>
            <p:cNvSpPr/>
            <p:nvPr userDrawn="1"/>
          </p:nvSpPr>
          <p:spPr bwMode="auto">
            <a:xfrm>
              <a:off x="6544809" y="1477747"/>
              <a:ext cx="3571648" cy="3567354"/>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chemeClr val="accent2"/>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5" name="Freeform 423"/>
            <p:cNvSpPr/>
            <p:nvPr userDrawn="1"/>
          </p:nvSpPr>
          <p:spPr bwMode="auto">
            <a:xfrm>
              <a:off x="6612462" y="1545400"/>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6" name="Freeform 424"/>
            <p:cNvSpPr/>
            <p:nvPr userDrawn="1"/>
          </p:nvSpPr>
          <p:spPr bwMode="auto">
            <a:xfrm>
              <a:off x="9069446" y="3999164"/>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7" name="Freeform 425"/>
            <p:cNvSpPr/>
            <p:nvPr userDrawn="1"/>
          </p:nvSpPr>
          <p:spPr bwMode="auto">
            <a:xfrm>
              <a:off x="6602797" y="4002385"/>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8" name="Freeform 426"/>
            <p:cNvSpPr/>
            <p:nvPr userDrawn="1"/>
          </p:nvSpPr>
          <p:spPr bwMode="auto">
            <a:xfrm>
              <a:off x="9066225" y="1542179"/>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9" name="Rectangle 427"/>
            <p:cNvSpPr>
              <a:spLocks noChangeArrowheads="1"/>
            </p:cNvSpPr>
            <p:nvPr userDrawn="1"/>
          </p:nvSpPr>
          <p:spPr bwMode="auto">
            <a:xfrm>
              <a:off x="7067777" y="2000715"/>
              <a:ext cx="2525711" cy="2521417"/>
            </a:xfrm>
            <a:prstGeom prst="rect">
              <a:avLst/>
            </a:prstGeom>
            <a:solidFill>
              <a:schemeClr val="accent3"/>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21" name="Rectangle 435"/>
            <p:cNvSpPr>
              <a:spLocks noChangeArrowheads="1"/>
            </p:cNvSpPr>
            <p:nvPr userDrawn="1"/>
          </p:nvSpPr>
          <p:spPr bwMode="auto">
            <a:xfrm>
              <a:off x="7193419" y="2113703"/>
              <a:ext cx="2283019" cy="2282405"/>
            </a:xfrm>
            <a:prstGeom prst="rect">
              <a:avLst/>
            </a:prstGeom>
            <a:solidFill>
              <a:schemeClr val="accent2">
                <a:alpha val="65000"/>
              </a:schemeClr>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22" name="Rectangle 436"/>
            <p:cNvSpPr>
              <a:spLocks noChangeArrowheads="1"/>
            </p:cNvSpPr>
            <p:nvPr userDrawn="1"/>
          </p:nvSpPr>
          <p:spPr bwMode="auto">
            <a:xfrm>
              <a:off x="7188050" y="2139243"/>
              <a:ext cx="2293758" cy="2267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grpSp>
      <p:sp>
        <p:nvSpPr>
          <p:cNvPr id="20" name="标题 1"/>
          <p:cNvSpPr>
            <a:spLocks noGrp="1"/>
          </p:cNvSpPr>
          <p:nvPr userDrawn="1">
            <p:ph type="title"/>
          </p:nvPr>
        </p:nvSpPr>
        <p:spPr>
          <a:xfrm>
            <a:off x="3960854" y="1961169"/>
            <a:ext cx="4064389" cy="671513"/>
          </a:xfrm>
        </p:spPr>
        <p:txBody>
          <a:bodyPr anchor="b">
            <a:normAutofit/>
          </a:bodyPr>
          <a:lstStyle>
            <a:lvl1pPr algn="l">
              <a:defRPr sz="1800" b="1">
                <a:solidFill>
                  <a:schemeClr val="tx1"/>
                </a:solidFill>
              </a:defRPr>
            </a:lvl1pPr>
          </a:lstStyle>
          <a:p>
            <a:r>
              <a:rPr lang="en-US" dirty="0"/>
              <a:t>Click to edit Master title style</a:t>
            </a:r>
            <a:endParaRPr lang="zh-CN" altLang="en-US" dirty="0"/>
          </a:p>
        </p:txBody>
      </p:sp>
      <p:sp>
        <p:nvSpPr>
          <p:cNvPr id="21" name="文本占位符 2"/>
          <p:cNvSpPr>
            <a:spLocks noGrp="1"/>
          </p:cNvSpPr>
          <p:nvPr userDrawn="1">
            <p:ph type="body" idx="1"/>
          </p:nvPr>
        </p:nvSpPr>
        <p:spPr>
          <a:xfrm>
            <a:off x="3961740" y="2632635"/>
            <a:ext cx="4064389" cy="761717"/>
          </a:xfrm>
        </p:spPr>
        <p:txBody>
          <a:bodyPr anchor="t">
            <a:normAutofit/>
          </a:bodyPr>
          <a:lstStyle>
            <a:lvl1pPr marL="0" indent="0" algn="l">
              <a:buNone/>
              <a:defRPr sz="800">
                <a:solidFill>
                  <a:schemeClr val="tx1"/>
                </a:solidFill>
              </a:defRPr>
            </a:lvl1pPr>
            <a:lvl2pPr marL="342265" indent="0">
              <a:buNone/>
              <a:defRPr sz="1500">
                <a:solidFill>
                  <a:schemeClr val="tx1">
                    <a:tint val="75000"/>
                  </a:schemeClr>
                </a:solidFill>
              </a:defRPr>
            </a:lvl2pPr>
            <a:lvl3pPr marL="684530" indent="0">
              <a:buNone/>
              <a:defRPr sz="1400">
                <a:solidFill>
                  <a:schemeClr val="tx1">
                    <a:tint val="75000"/>
                  </a:schemeClr>
                </a:solidFill>
              </a:defRPr>
            </a:lvl3pPr>
            <a:lvl4pPr marL="1026795" indent="0">
              <a:buNone/>
              <a:defRPr sz="1200">
                <a:solidFill>
                  <a:schemeClr val="tx1">
                    <a:tint val="75000"/>
                  </a:schemeClr>
                </a:solidFill>
              </a:defRPr>
            </a:lvl4pPr>
            <a:lvl5pPr marL="1369060" indent="0">
              <a:buNone/>
              <a:defRPr sz="1200">
                <a:solidFill>
                  <a:schemeClr val="tx1">
                    <a:tint val="75000"/>
                  </a:schemeClr>
                </a:solidFill>
              </a:defRPr>
            </a:lvl5pPr>
            <a:lvl6pPr marL="1711325" indent="0">
              <a:buNone/>
              <a:defRPr sz="1200">
                <a:solidFill>
                  <a:schemeClr val="tx1">
                    <a:tint val="75000"/>
                  </a:schemeClr>
                </a:solidFill>
              </a:defRPr>
            </a:lvl6pPr>
            <a:lvl7pPr marL="2053590" indent="0">
              <a:buNone/>
              <a:defRPr sz="1200">
                <a:solidFill>
                  <a:schemeClr val="tx1">
                    <a:tint val="75000"/>
                  </a:schemeClr>
                </a:solidFill>
              </a:defRPr>
            </a:lvl7pPr>
            <a:lvl8pPr marL="2395855" indent="0">
              <a:buNone/>
              <a:defRPr sz="1200">
                <a:solidFill>
                  <a:schemeClr val="tx1">
                    <a:tint val="75000"/>
                  </a:schemeClr>
                </a:solidFill>
              </a:defRPr>
            </a:lvl8pPr>
            <a:lvl9pPr marL="2738120" indent="0">
              <a:buNone/>
              <a:defRPr sz="1200">
                <a:solidFill>
                  <a:schemeClr val="tx1">
                    <a:tint val="75000"/>
                  </a:schemeClr>
                </a:solidFill>
              </a:defRPr>
            </a:lvl9pPr>
          </a:lstStyle>
          <a:p>
            <a:pPr lvl="0"/>
            <a:r>
              <a:rPr lang="en-US" dirty="0"/>
              <a:t>Edit Master text styles</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showMasterSp="0" userDrawn="1">
  <p:cSld name="1_节标题">
    <p:spTree>
      <p:nvGrpSpPr>
        <p:cNvPr id="1" name=""/>
        <p:cNvGrpSpPr/>
        <p:nvPr/>
      </p:nvGrpSpPr>
      <p:grpSpPr>
        <a:xfrm>
          <a:off x="0" y="0"/>
          <a:ext cx="0" cy="0"/>
          <a:chOff x="0" y="0"/>
          <a:chExt cx="0" cy="0"/>
        </a:xfrm>
      </p:grpSpPr>
      <p:sp>
        <p:nvSpPr>
          <p:cNvPr id="126" name="AutoShape 232"/>
          <p:cNvSpPr>
            <a:spLocks noChangeAspect="1" noChangeArrowheads="1" noTextEdit="1"/>
          </p:cNvSpPr>
          <p:nvPr userDrawn="1"/>
        </p:nvSpPr>
        <p:spPr bwMode="auto">
          <a:xfrm>
            <a:off x="1" y="1"/>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65" tIns="34289" rIns="68465" bIns="34289" numCol="1" anchor="t" anchorCtr="0" compatLnSpc="1"/>
          <a:lstStyle/>
          <a:p>
            <a:pPr defTabSz="684530"/>
            <a:endParaRPr lang="zh-CN" altLang="en-US" sz="1400">
              <a:solidFill>
                <a:srgbClr val="000000"/>
              </a:solidFill>
            </a:endParaRPr>
          </a:p>
        </p:txBody>
      </p:sp>
      <p:sp>
        <p:nvSpPr>
          <p:cNvPr id="128" name="Rectangle 235"/>
          <p:cNvSpPr>
            <a:spLocks noChangeArrowheads="1"/>
          </p:cNvSpPr>
          <p:nvPr userDrawn="1"/>
        </p:nvSpPr>
        <p:spPr bwMode="auto">
          <a:xfrm>
            <a:off x="1" y="-1190"/>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65" tIns="34289" rIns="68465" bIns="34289" numCol="1" anchor="t" anchorCtr="0" compatLnSpc="1"/>
          <a:lstStyle/>
          <a:p>
            <a:pPr defTabSz="684530"/>
            <a:endParaRPr lang="zh-CN" altLang="en-US" sz="1400">
              <a:solidFill>
                <a:srgbClr val="000000"/>
              </a:solidFill>
            </a:endParaRPr>
          </a:p>
        </p:txBody>
      </p:sp>
      <p:grpSp>
        <p:nvGrpSpPr>
          <p:cNvPr id="239" name="组合 238"/>
          <p:cNvGrpSpPr/>
          <p:nvPr userDrawn="1"/>
        </p:nvGrpSpPr>
        <p:grpSpPr>
          <a:xfrm>
            <a:off x="3265531" y="1260310"/>
            <a:ext cx="2623656" cy="2620502"/>
            <a:chOff x="6544809" y="1477747"/>
            <a:chExt cx="3571648" cy="3567354"/>
          </a:xfrm>
        </p:grpSpPr>
        <p:sp>
          <p:nvSpPr>
            <p:cNvPr id="214" name="Freeform 422"/>
            <p:cNvSpPr/>
            <p:nvPr userDrawn="1"/>
          </p:nvSpPr>
          <p:spPr bwMode="auto">
            <a:xfrm>
              <a:off x="6544809" y="1477747"/>
              <a:ext cx="3571648" cy="3567354"/>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chemeClr val="accent2"/>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5" name="Freeform 423"/>
            <p:cNvSpPr/>
            <p:nvPr userDrawn="1"/>
          </p:nvSpPr>
          <p:spPr bwMode="auto">
            <a:xfrm>
              <a:off x="6612462" y="1545400"/>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6" name="Freeform 424"/>
            <p:cNvSpPr/>
            <p:nvPr userDrawn="1"/>
          </p:nvSpPr>
          <p:spPr bwMode="auto">
            <a:xfrm>
              <a:off x="9069446" y="3999164"/>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7" name="Freeform 425"/>
            <p:cNvSpPr/>
            <p:nvPr userDrawn="1"/>
          </p:nvSpPr>
          <p:spPr bwMode="auto">
            <a:xfrm>
              <a:off x="6602797" y="4002385"/>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8" name="Freeform 426"/>
            <p:cNvSpPr/>
            <p:nvPr userDrawn="1"/>
          </p:nvSpPr>
          <p:spPr bwMode="auto">
            <a:xfrm>
              <a:off x="9066225" y="1542179"/>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9" name="Rectangle 427"/>
            <p:cNvSpPr>
              <a:spLocks noChangeArrowheads="1"/>
            </p:cNvSpPr>
            <p:nvPr userDrawn="1"/>
          </p:nvSpPr>
          <p:spPr bwMode="auto">
            <a:xfrm>
              <a:off x="7067777" y="2000715"/>
              <a:ext cx="2525711" cy="2521417"/>
            </a:xfrm>
            <a:prstGeom prst="rect">
              <a:avLst/>
            </a:prstGeom>
            <a:solidFill>
              <a:schemeClr val="accent3"/>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21" name="Rectangle 435"/>
            <p:cNvSpPr>
              <a:spLocks noChangeArrowheads="1"/>
            </p:cNvSpPr>
            <p:nvPr userDrawn="1"/>
          </p:nvSpPr>
          <p:spPr bwMode="auto">
            <a:xfrm>
              <a:off x="7193419" y="2113703"/>
              <a:ext cx="2283019" cy="2282405"/>
            </a:xfrm>
            <a:prstGeom prst="rect">
              <a:avLst/>
            </a:prstGeom>
            <a:solidFill>
              <a:schemeClr val="accent2">
                <a:alpha val="65000"/>
              </a:schemeClr>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22" name="Rectangle 436"/>
            <p:cNvSpPr>
              <a:spLocks noChangeArrowheads="1"/>
            </p:cNvSpPr>
            <p:nvPr userDrawn="1"/>
          </p:nvSpPr>
          <p:spPr bwMode="auto">
            <a:xfrm>
              <a:off x="7188050" y="2139243"/>
              <a:ext cx="2293758" cy="2267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grpSp>
      <p:sp>
        <p:nvSpPr>
          <p:cNvPr id="20" name="标题 1"/>
          <p:cNvSpPr>
            <a:spLocks noGrp="1"/>
          </p:cNvSpPr>
          <p:nvPr userDrawn="1">
            <p:ph type="title"/>
          </p:nvPr>
        </p:nvSpPr>
        <p:spPr>
          <a:xfrm>
            <a:off x="3085592" y="2049837"/>
            <a:ext cx="4064389" cy="671513"/>
          </a:xfrm>
        </p:spPr>
        <p:txBody>
          <a:bodyPr anchor="b">
            <a:normAutofit/>
          </a:bodyPr>
          <a:lstStyle>
            <a:lvl1pPr algn="ctr">
              <a:defRPr sz="1800" b="1">
                <a:solidFill>
                  <a:schemeClr val="bg1"/>
                </a:solidFill>
              </a:defRPr>
            </a:lvl1pPr>
          </a:lstStyle>
          <a:p>
            <a:r>
              <a:rPr lang="en-US" dirty="0"/>
              <a:t>Click to edit Master title style</a:t>
            </a:r>
            <a:endParaRPr lang="zh-CN"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endParaRPr lang="zh-CN" altLang="en-US">
              <a:solidFill>
                <a:srgbClr val="000000">
                  <a:lumMod val="50000"/>
                  <a:lumOff val="50000"/>
                </a:srgbClr>
              </a:solidFill>
            </a:endParaRPr>
          </a:p>
        </p:txBody>
      </p:sp>
      <p:sp>
        <p:nvSpPr>
          <p:cNvPr id="4" name="页脚占位符 3"/>
          <p:cNvSpPr>
            <a:spLocks noGrp="1"/>
          </p:cNvSpPr>
          <p:nvPr>
            <p:ph type="ftr" sz="quarter" idx="11"/>
          </p:nvPr>
        </p:nvSpPr>
        <p:spPr/>
        <p:txBody>
          <a:bodyPr/>
          <a:lstStyle/>
          <a:p>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5" name="灯片编号占位符 4"/>
          <p:cNvSpPr>
            <a:spLocks noGrp="1"/>
          </p:cNvSpPr>
          <p:nvPr>
            <p:ph type="sldNum" sz="quarter" idx="12"/>
          </p:nvPr>
        </p:nvSpPr>
        <p:spPr/>
        <p:txBody>
          <a:bodyPr/>
          <a:lstStyle/>
          <a:p>
            <a:fld id="{5DD3DB80-B894-403A-B48E-6FDC1A72010E}" type="slidenum">
              <a:rPr lang="zh-CN" altLang="en-US" smtClean="0">
                <a:solidFill>
                  <a:srgbClr val="000000">
                    <a:lumMod val="50000"/>
                    <a:lumOff val="50000"/>
                  </a:srgbClr>
                </a:solidFill>
              </a:rPr>
            </a:fld>
            <a:endParaRPr lang="zh-CN" altLang="en-US">
              <a:solidFill>
                <a:srgbClr val="000000">
                  <a:lumMod val="50000"/>
                  <a:lumOff val="50000"/>
                </a:srgbClr>
              </a:solidFill>
            </a:endParaRPr>
          </a:p>
        </p:txBody>
      </p:sp>
      <p:sp>
        <p:nvSpPr>
          <p:cNvPr id="6" name="标题 5"/>
          <p:cNvSpPr>
            <a:spLocks noGrp="1"/>
          </p:cNvSpPr>
          <p:nvPr>
            <p:ph type="title"/>
          </p:nvPr>
        </p:nvSpPr>
        <p:spPr/>
        <p:txBody>
          <a:bodyPr/>
          <a:lstStyle>
            <a:lvl1pPr>
              <a:defRPr/>
            </a:lvl1pPr>
          </a:lstStyle>
          <a:p>
            <a:r>
              <a:rPr lang="en-US" altLang="zh-CN" dirty="0"/>
              <a:t>Click to edit Master title style</a:t>
            </a:r>
            <a:endParaRPr lang="zh-CN" altLang="en-US" dirty="0"/>
          </a:p>
        </p:txBody>
      </p:sp>
      <p:sp>
        <p:nvSpPr>
          <p:cNvPr id="8" name="内容占位符 7"/>
          <p:cNvSpPr>
            <a:spLocks noGrp="1"/>
          </p:cNvSpPr>
          <p:nvPr>
            <p:ph sz="quarter" idx="13"/>
          </p:nvPr>
        </p:nvSpPr>
        <p:spPr>
          <a:xfrm>
            <a:off x="502444" y="847728"/>
            <a:ext cx="8137922" cy="3755231"/>
          </a:xfrm>
        </p:spPr>
        <p:txBody>
          <a:bodyPr/>
          <a:lstStyle>
            <a:lvl1pPr>
              <a:defRPr/>
            </a:lvl1pPr>
            <a:lvl2pPr>
              <a:defRPr/>
            </a:lvl2pPr>
            <a:lvl3pPr>
              <a:defRPr/>
            </a:lvl3pPr>
            <a:lvl4pPr>
              <a:defRPr/>
            </a:lvl4pPr>
            <a:lvl5pPr>
              <a:defRPr/>
            </a:lvl5pPr>
          </a:lstStyle>
          <a:p>
            <a:pPr lvl="0"/>
            <a:r>
              <a:rPr lang="en-US" altLang="zh-CN" dirty="0"/>
              <a:t>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userDrawn="1">
  <p:cSld name="仅标题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dirty="0"/>
              <a:t>Click to edit Master title style</a:t>
            </a:r>
            <a:endParaRPr lang="en-US" dirty="0"/>
          </a:p>
        </p:txBody>
      </p:sp>
      <p:sp>
        <p:nvSpPr>
          <p:cNvPr id="3" name="Date Placeholder 2"/>
          <p:cNvSpPr>
            <a:spLocks noGrp="1"/>
          </p:cNvSpPr>
          <p:nvPr>
            <p:ph type="dt" sz="half" idx="10"/>
          </p:nvPr>
        </p:nvSpPr>
        <p:spPr/>
        <p:txBody>
          <a:bodyPr/>
          <a:lstStyle/>
          <a:p>
            <a:endParaRPr lang="zh-CN" altLang="en-US">
              <a:solidFill>
                <a:srgbClr val="000000">
                  <a:lumMod val="50000"/>
                  <a:lumOff val="50000"/>
                </a:srgbClr>
              </a:solidFill>
            </a:endParaRPr>
          </a:p>
        </p:txBody>
      </p:sp>
      <p:sp>
        <p:nvSpPr>
          <p:cNvPr id="4" name="Footer Placeholder 3"/>
          <p:cNvSpPr>
            <a:spLocks noGrp="1"/>
          </p:cNvSpPr>
          <p:nvPr>
            <p:ph type="ftr" sz="quarter" idx="11"/>
          </p:nvPr>
        </p:nvSpPr>
        <p:spPr/>
        <p:txBody>
          <a:bodyPr/>
          <a:lstStyle/>
          <a:p>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5" name="Slide Number Placeholder 4"/>
          <p:cNvSpPr>
            <a:spLocks noGrp="1"/>
          </p:cNvSpPr>
          <p:nvPr>
            <p:ph type="sldNum" sz="quarter" idx="12"/>
          </p:nvPr>
        </p:nvSpPr>
        <p:spPr/>
        <p:txBody>
          <a:bodyPr/>
          <a:lstStyle/>
          <a:p>
            <a:fld id="{5DD3DB80-B894-403A-B48E-6FDC1A72010E}" type="slidenum">
              <a:rPr lang="zh-CN" altLang="en-US" smtClean="0">
                <a:solidFill>
                  <a:srgbClr val="000000">
                    <a:lumMod val="50000"/>
                    <a:lumOff val="50000"/>
                  </a:srgbClr>
                </a:solidFill>
              </a:rPr>
            </a:fld>
            <a:endParaRPr lang="zh-CN" altLang="en-US">
              <a:solidFill>
                <a:srgbClr val="000000">
                  <a:lumMod val="50000"/>
                  <a:lumOff val="50000"/>
                </a:srgbClr>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grpSp>
        <p:nvGrpSpPr>
          <p:cNvPr id="231" name="组合 230"/>
          <p:cNvGrpSpPr/>
          <p:nvPr userDrawn="1"/>
        </p:nvGrpSpPr>
        <p:grpSpPr>
          <a:xfrm flipH="1">
            <a:off x="0" y="2382"/>
            <a:ext cx="9144000" cy="5141118"/>
            <a:chOff x="0" y="3176"/>
            <a:chExt cx="12192000" cy="6854824"/>
          </a:xfrm>
        </p:grpSpPr>
        <p:sp>
          <p:nvSpPr>
            <p:cNvPr id="232" name="Rectangle 421"/>
            <p:cNvSpPr>
              <a:spLocks noChangeArrowheads="1"/>
            </p:cNvSpPr>
            <p:nvPr userDrawn="1"/>
          </p:nvSpPr>
          <p:spPr bwMode="auto">
            <a:xfrm>
              <a:off x="0" y="3176"/>
              <a:ext cx="12192000" cy="6854824"/>
            </a:xfrm>
            <a:prstGeom prst="rect">
              <a:avLst/>
            </a:prstGeom>
            <a:solidFill>
              <a:schemeClr val="accent3"/>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3" name="Freeform 422"/>
            <p:cNvSpPr/>
            <p:nvPr userDrawn="1"/>
          </p:nvSpPr>
          <p:spPr bwMode="auto">
            <a:xfrm>
              <a:off x="6269038" y="790576"/>
              <a:ext cx="5280025" cy="5273675"/>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4" name="Freeform 423"/>
            <p:cNvSpPr/>
            <p:nvPr userDrawn="1"/>
          </p:nvSpPr>
          <p:spPr bwMode="auto">
            <a:xfrm>
              <a:off x="6369050" y="890588"/>
              <a:ext cx="1457325" cy="1455738"/>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5" name="Freeform 424"/>
            <p:cNvSpPr/>
            <p:nvPr userDrawn="1"/>
          </p:nvSpPr>
          <p:spPr bwMode="auto">
            <a:xfrm>
              <a:off x="10001250" y="4518026"/>
              <a:ext cx="1457325" cy="1455738"/>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6" name="Freeform 425"/>
            <p:cNvSpPr/>
            <p:nvPr userDrawn="1"/>
          </p:nvSpPr>
          <p:spPr bwMode="auto">
            <a:xfrm>
              <a:off x="6354763" y="4522788"/>
              <a:ext cx="1457325" cy="1455738"/>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7" name="Freeform 426"/>
            <p:cNvSpPr/>
            <p:nvPr userDrawn="1"/>
          </p:nvSpPr>
          <p:spPr bwMode="auto">
            <a:xfrm>
              <a:off x="9996488" y="885826"/>
              <a:ext cx="1457325" cy="1455738"/>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8" name="Rectangle 427"/>
            <p:cNvSpPr>
              <a:spLocks noChangeArrowheads="1"/>
            </p:cNvSpPr>
            <p:nvPr userDrawn="1"/>
          </p:nvSpPr>
          <p:spPr bwMode="auto">
            <a:xfrm>
              <a:off x="7042150" y="1563688"/>
              <a:ext cx="3733800" cy="3727450"/>
            </a:xfrm>
            <a:prstGeom prst="rect">
              <a:avLst/>
            </a:prstGeom>
            <a:solidFill>
              <a:schemeClr val="accent3"/>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9" name="Rectangle 431"/>
            <p:cNvSpPr>
              <a:spLocks noChangeArrowheads="1"/>
            </p:cNvSpPr>
            <p:nvPr userDrawn="1"/>
          </p:nvSpPr>
          <p:spPr bwMode="auto">
            <a:xfrm flipH="1">
              <a:off x="7218363" y="1754189"/>
              <a:ext cx="3357563" cy="3351213"/>
            </a:xfrm>
            <a:prstGeom prst="rect">
              <a:avLst/>
            </a:prstGeom>
            <a:blipFill>
              <a:blip r:embed="rId2"/>
              <a:srcRect/>
              <a:stretch>
                <a:fillRect l="-25247" r="-25056"/>
              </a:stretch>
            </a:blipFill>
            <a:ln w="6350" cap="flat">
              <a:noFill/>
              <a:prstDash val="solid"/>
              <a:miter lim="800000"/>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40" name="Rectangle 435"/>
            <p:cNvSpPr>
              <a:spLocks noChangeArrowheads="1"/>
            </p:cNvSpPr>
            <p:nvPr userDrawn="1"/>
          </p:nvSpPr>
          <p:spPr bwMode="auto">
            <a:xfrm>
              <a:off x="7210428" y="1747161"/>
              <a:ext cx="3375024" cy="3374115"/>
            </a:xfrm>
            <a:prstGeom prst="rect">
              <a:avLst/>
            </a:prstGeom>
            <a:solidFill>
              <a:schemeClr val="accent2">
                <a:alpha val="65000"/>
              </a:schemeClr>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41" name="Rectangle 436"/>
            <p:cNvSpPr>
              <a:spLocks noChangeArrowheads="1"/>
            </p:cNvSpPr>
            <p:nvPr userDrawn="1"/>
          </p:nvSpPr>
          <p:spPr bwMode="auto">
            <a:xfrm>
              <a:off x="7219951" y="1768476"/>
              <a:ext cx="3390900"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grpSp>
      <p:sp>
        <p:nvSpPr>
          <p:cNvPr id="28" name="Line 215"/>
          <p:cNvSpPr>
            <a:spLocks noChangeShapeType="1"/>
          </p:cNvSpPr>
          <p:nvPr userDrawn="1"/>
        </p:nvSpPr>
        <p:spPr bwMode="auto">
          <a:xfrm flipH="1">
            <a:off x="9143822" y="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14:hiddenLine>
            </a:ext>
          </a:extLst>
        </p:spPr>
        <p:txBody>
          <a:bodyPr vert="horz" wrap="square" lIns="68465" tIns="34289" rIns="68465" bIns="34289" numCol="1" anchor="t" anchorCtr="0" compatLnSpc="1"/>
          <a:lstStyle/>
          <a:p>
            <a:pPr defTabSz="684530"/>
            <a:endParaRPr lang="zh-CN" altLang="en-US" sz="1400">
              <a:solidFill>
                <a:srgbClr val="000000"/>
              </a:solidFill>
            </a:endParaRPr>
          </a:p>
        </p:txBody>
      </p:sp>
      <p:sp>
        <p:nvSpPr>
          <p:cNvPr id="48" name="Rectangle 107"/>
          <p:cNvSpPr>
            <a:spLocks noChangeArrowheads="1"/>
          </p:cNvSpPr>
          <p:nvPr userDrawn="1"/>
        </p:nvSpPr>
        <p:spPr bwMode="auto">
          <a:xfrm>
            <a:off x="0" y="8186"/>
            <a:ext cx="9144000" cy="5123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65" tIns="34289" rIns="68465" bIns="34289" numCol="1" anchor="t" anchorCtr="0" compatLnSpc="1"/>
          <a:lstStyle/>
          <a:p>
            <a:pPr defTabSz="684530"/>
            <a:endParaRPr lang="zh-CN" altLang="en-US" sz="1400">
              <a:solidFill>
                <a:srgbClr val="000000"/>
              </a:solidFill>
            </a:endParaRPr>
          </a:p>
        </p:txBody>
      </p:sp>
      <p:sp>
        <p:nvSpPr>
          <p:cNvPr id="40" name="Rectangle 107"/>
          <p:cNvSpPr>
            <a:spLocks noChangeArrowheads="1"/>
          </p:cNvSpPr>
          <p:nvPr userDrawn="1"/>
        </p:nvSpPr>
        <p:spPr bwMode="auto">
          <a:xfrm>
            <a:off x="19050" y="8186"/>
            <a:ext cx="9144000" cy="5123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65" tIns="34289" rIns="68465" bIns="34289" numCol="1" anchor="t" anchorCtr="0" compatLnSpc="1"/>
          <a:lstStyle/>
          <a:p>
            <a:pPr defTabSz="684530"/>
            <a:endParaRPr lang="zh-CN" altLang="en-US" sz="1400">
              <a:solidFill>
                <a:srgbClr val="000000"/>
              </a:solidFill>
            </a:endParaRPr>
          </a:p>
        </p:txBody>
      </p:sp>
      <p:sp>
        <p:nvSpPr>
          <p:cNvPr id="13" name="标题 1"/>
          <p:cNvSpPr>
            <a:spLocks noGrp="1"/>
          </p:cNvSpPr>
          <p:nvPr userDrawn="1">
            <p:ph type="ctrTitle" hasCustomPrompt="1"/>
          </p:nvPr>
        </p:nvSpPr>
        <p:spPr>
          <a:xfrm>
            <a:off x="4551758" y="1614489"/>
            <a:ext cx="4069557" cy="1216132"/>
          </a:xfrm>
        </p:spPr>
        <p:txBody>
          <a:bodyPr anchor="b">
            <a:normAutofit/>
          </a:bodyPr>
          <a:lstStyle>
            <a:lvl1pPr marL="0" indent="0" algn="l">
              <a:buFont typeface="Arial" panose="020B0604020202020204" pitchFamily="34" charset="0"/>
              <a:buNone/>
              <a:defRPr sz="2400">
                <a:solidFill>
                  <a:schemeClr val="bg1"/>
                </a:solidFill>
              </a:defRPr>
            </a:lvl1pPr>
          </a:lstStyle>
          <a:p>
            <a:r>
              <a:rPr lang="en-US" altLang="zh-CN" dirty="0"/>
              <a:t>Conclusion</a:t>
            </a:r>
            <a:endParaRPr lang="zh-CN" altLang="en-US" dirty="0"/>
          </a:p>
        </p:txBody>
      </p:sp>
      <p:sp>
        <p:nvSpPr>
          <p:cNvPr id="15" name="文本占位符 62"/>
          <p:cNvSpPr>
            <a:spLocks noGrp="1"/>
          </p:cNvSpPr>
          <p:nvPr userDrawn="1">
            <p:ph type="body" sz="quarter" idx="18" hasCustomPrompt="1"/>
          </p:nvPr>
        </p:nvSpPr>
        <p:spPr>
          <a:xfrm>
            <a:off x="4551758" y="3344243"/>
            <a:ext cx="4069557" cy="233153"/>
          </a:xfrm>
        </p:spPr>
        <p:txBody>
          <a:bodyPr vert="horz" lIns="68465" tIns="34289" rIns="68465" bIns="34289" rtlCol="0">
            <a:normAutofit/>
          </a:bodyPr>
          <a:lstStyle>
            <a:lvl1pPr marL="0" indent="0" algn="l">
              <a:buNone/>
              <a:defRPr lang="zh-CN" altLang="en-US" sz="1100" smtClean="0">
                <a:solidFill>
                  <a:schemeClr val="bg1"/>
                </a:solidFill>
              </a:defRPr>
            </a:lvl1pPr>
            <a:lvl2pPr>
              <a:defRPr lang="zh-CN" altLang="en-US" sz="1500" smtClean="0"/>
            </a:lvl2pPr>
            <a:lvl3pPr>
              <a:defRPr lang="zh-CN" altLang="en-US" sz="1400" smtClean="0"/>
            </a:lvl3pPr>
            <a:lvl4pPr>
              <a:defRPr lang="zh-CN" altLang="en-US" sz="1200" smtClean="0"/>
            </a:lvl4pPr>
            <a:lvl5pPr>
              <a:defRPr lang="zh-CN" altLang="en-US" sz="1200"/>
            </a:lvl5pPr>
          </a:lstStyle>
          <a:p>
            <a:pPr marL="171450" marR="0" lvl="0" indent="-171450" fontAlgn="auto">
              <a:spcAft>
                <a:spcPts val="0"/>
              </a:spcAft>
              <a:buClrTx/>
              <a:buSzTx/>
            </a:pPr>
            <a:r>
              <a:rPr lang="en-US" altLang="zh-CN" dirty="0"/>
              <a:t>Data</a:t>
            </a:r>
            <a:endParaRPr lang="en-US" altLang="zh-CN" dirty="0"/>
          </a:p>
        </p:txBody>
      </p:sp>
      <p:sp>
        <p:nvSpPr>
          <p:cNvPr id="6" name="文本占位符 13"/>
          <p:cNvSpPr>
            <a:spLocks noGrp="1"/>
          </p:cNvSpPr>
          <p:nvPr userDrawn="1">
            <p:ph type="body" sz="quarter" idx="10" hasCustomPrompt="1"/>
          </p:nvPr>
        </p:nvSpPr>
        <p:spPr>
          <a:xfrm>
            <a:off x="4551758" y="3122040"/>
            <a:ext cx="4069557" cy="222203"/>
          </a:xfrm>
        </p:spPr>
        <p:txBody>
          <a:bodyPr vert="horz" anchor="ctr">
            <a:noAutofit/>
          </a:bodyPr>
          <a:lstStyle>
            <a:lvl1pPr marL="0" indent="0" algn="l">
              <a:buNone/>
              <a:defRPr sz="1100" b="0">
                <a:solidFill>
                  <a:schemeClr val="bg1"/>
                </a:solidFill>
              </a:defRPr>
            </a:lvl1pPr>
            <a:lvl2pPr marL="342265" indent="0">
              <a:buNone/>
              <a:defRPr/>
            </a:lvl2pPr>
            <a:lvl3pPr marL="684530" indent="0">
              <a:buNone/>
              <a:defRPr/>
            </a:lvl3pPr>
            <a:lvl4pPr marL="1026795" indent="0">
              <a:buNone/>
              <a:defRPr/>
            </a:lvl4pPr>
            <a:lvl5pPr marL="1369060" indent="0">
              <a:buNone/>
              <a:defRPr/>
            </a:lvl5pPr>
          </a:lstStyle>
          <a:p>
            <a:pPr lvl="0"/>
            <a:r>
              <a:rPr lang="en-US" altLang="zh-CN" dirty="0"/>
              <a:t>Signature</a:t>
            </a:r>
            <a:endParaRPr lang="en-US" altLang="zh-CN" dirty="0"/>
          </a:p>
        </p:txBody>
      </p:sp>
    </p:spTree>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showMasterSp="0" userDrawn="1">
  <p:cSld name="标题幻灯片">
    <p:bg>
      <p:bgPr>
        <a:solidFill>
          <a:schemeClr val="bg1"/>
        </a:solidFill>
        <a:effectLst/>
      </p:bgPr>
    </p:bg>
    <p:spTree>
      <p:nvGrpSpPr>
        <p:cNvPr id="1" name=""/>
        <p:cNvGrpSpPr/>
        <p:nvPr/>
      </p:nvGrpSpPr>
      <p:grpSpPr>
        <a:xfrm>
          <a:off x="0" y="0"/>
          <a:ext cx="0" cy="0"/>
          <a:chOff x="0" y="0"/>
          <a:chExt cx="0" cy="0"/>
        </a:xfrm>
      </p:grpSpPr>
      <p:sp>
        <p:nvSpPr>
          <p:cNvPr id="9894" name="Rectangle 421"/>
          <p:cNvSpPr>
            <a:spLocks noChangeArrowheads="1"/>
          </p:cNvSpPr>
          <p:nvPr userDrawn="1"/>
        </p:nvSpPr>
        <p:spPr bwMode="auto">
          <a:xfrm>
            <a:off x="0" y="2382"/>
            <a:ext cx="9144000" cy="5141118"/>
          </a:xfrm>
          <a:prstGeom prst="rect">
            <a:avLst/>
          </a:prstGeom>
          <a:solidFill>
            <a:schemeClr val="accent3"/>
          </a:solidFill>
          <a:ln>
            <a:noFill/>
          </a:ln>
        </p:spPr>
        <p:txBody>
          <a:bodyPr vert="horz" wrap="square" lIns="68471" tIns="34289" rIns="68471" bIns="34289" numCol="1" anchor="t" anchorCtr="0" compatLnSpc="1"/>
          <a:lstStyle/>
          <a:p>
            <a:pPr defTabSz="684530"/>
            <a:endParaRPr lang="zh-CN" altLang="en-US" sz="1400" dirty="0">
              <a:solidFill>
                <a:srgbClr val="000000"/>
              </a:solidFill>
            </a:endParaRPr>
          </a:p>
        </p:txBody>
      </p:sp>
      <p:sp>
        <p:nvSpPr>
          <p:cNvPr id="9895" name="Freeform 422"/>
          <p:cNvSpPr/>
          <p:nvPr userDrawn="1"/>
        </p:nvSpPr>
        <p:spPr bwMode="auto">
          <a:xfrm>
            <a:off x="4701852" y="592933"/>
            <a:ext cx="3960019" cy="3955256"/>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471" tIns="34289" rIns="68471" bIns="34289" numCol="1" anchor="t" anchorCtr="0" compatLnSpc="1"/>
          <a:lstStyle/>
          <a:p>
            <a:pPr defTabSz="684530"/>
            <a:endParaRPr lang="zh-CN" altLang="en-US" sz="1400">
              <a:solidFill>
                <a:srgbClr val="000000"/>
              </a:solidFill>
            </a:endParaRPr>
          </a:p>
        </p:txBody>
      </p:sp>
      <p:sp>
        <p:nvSpPr>
          <p:cNvPr id="9896" name="Freeform 423"/>
          <p:cNvSpPr/>
          <p:nvPr userDrawn="1"/>
        </p:nvSpPr>
        <p:spPr bwMode="auto">
          <a:xfrm>
            <a:off x="4776789" y="667942"/>
            <a:ext cx="1092994" cy="1091804"/>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471" tIns="34289" rIns="68471" bIns="34289" numCol="1" anchor="t" anchorCtr="0" compatLnSpc="1"/>
          <a:lstStyle/>
          <a:p>
            <a:pPr defTabSz="684530"/>
            <a:endParaRPr lang="zh-CN" altLang="en-US" sz="1400">
              <a:solidFill>
                <a:srgbClr val="000000"/>
              </a:solidFill>
            </a:endParaRPr>
          </a:p>
        </p:txBody>
      </p:sp>
      <p:sp>
        <p:nvSpPr>
          <p:cNvPr id="9897" name="Freeform 424"/>
          <p:cNvSpPr/>
          <p:nvPr userDrawn="1"/>
        </p:nvSpPr>
        <p:spPr bwMode="auto">
          <a:xfrm>
            <a:off x="7500939" y="3388519"/>
            <a:ext cx="1092994" cy="1091804"/>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471" tIns="34289" rIns="68471" bIns="34289" numCol="1" anchor="t" anchorCtr="0" compatLnSpc="1"/>
          <a:lstStyle/>
          <a:p>
            <a:pPr defTabSz="684530"/>
            <a:endParaRPr lang="zh-CN" altLang="en-US" sz="1400">
              <a:solidFill>
                <a:srgbClr val="000000"/>
              </a:solidFill>
            </a:endParaRPr>
          </a:p>
        </p:txBody>
      </p:sp>
      <p:sp>
        <p:nvSpPr>
          <p:cNvPr id="9898" name="Freeform 425"/>
          <p:cNvSpPr/>
          <p:nvPr userDrawn="1"/>
        </p:nvSpPr>
        <p:spPr bwMode="auto">
          <a:xfrm>
            <a:off x="4766073" y="3392092"/>
            <a:ext cx="1092994" cy="1091804"/>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471" tIns="34289" rIns="68471" bIns="34289" numCol="1" anchor="t" anchorCtr="0" compatLnSpc="1"/>
          <a:lstStyle/>
          <a:p>
            <a:pPr defTabSz="684530"/>
            <a:endParaRPr lang="zh-CN" altLang="en-US" sz="1400">
              <a:solidFill>
                <a:srgbClr val="000000"/>
              </a:solidFill>
            </a:endParaRPr>
          </a:p>
        </p:txBody>
      </p:sp>
      <p:sp>
        <p:nvSpPr>
          <p:cNvPr id="9899" name="Freeform 426"/>
          <p:cNvSpPr/>
          <p:nvPr userDrawn="1"/>
        </p:nvSpPr>
        <p:spPr bwMode="auto">
          <a:xfrm>
            <a:off x="7497366" y="664369"/>
            <a:ext cx="1092994" cy="1091804"/>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471" tIns="34289" rIns="68471" bIns="34289" numCol="1" anchor="t" anchorCtr="0" compatLnSpc="1"/>
          <a:lstStyle/>
          <a:p>
            <a:pPr defTabSz="684530"/>
            <a:endParaRPr lang="zh-CN" altLang="en-US" sz="1400">
              <a:solidFill>
                <a:srgbClr val="000000"/>
              </a:solidFill>
            </a:endParaRPr>
          </a:p>
        </p:txBody>
      </p:sp>
      <p:sp>
        <p:nvSpPr>
          <p:cNvPr id="9900" name="Rectangle 427"/>
          <p:cNvSpPr>
            <a:spLocks noChangeArrowheads="1"/>
          </p:cNvSpPr>
          <p:nvPr userDrawn="1"/>
        </p:nvSpPr>
        <p:spPr bwMode="auto">
          <a:xfrm>
            <a:off x="5281613" y="1172767"/>
            <a:ext cx="2800350" cy="2795588"/>
          </a:xfrm>
          <a:prstGeom prst="rect">
            <a:avLst/>
          </a:prstGeom>
          <a:solidFill>
            <a:schemeClr val="accent3"/>
          </a:solidFill>
          <a:ln>
            <a:noFill/>
          </a:ln>
        </p:spPr>
        <p:txBody>
          <a:bodyPr vert="horz" wrap="square" lIns="68471" tIns="34289" rIns="68471" bIns="34289" numCol="1" anchor="t" anchorCtr="0" compatLnSpc="1"/>
          <a:lstStyle/>
          <a:p>
            <a:pPr defTabSz="684530"/>
            <a:endParaRPr lang="zh-CN" altLang="en-US" sz="1400">
              <a:solidFill>
                <a:srgbClr val="000000"/>
              </a:solidFill>
            </a:endParaRPr>
          </a:p>
        </p:txBody>
      </p:sp>
      <p:sp>
        <p:nvSpPr>
          <p:cNvPr id="4" name="Rectangle 435"/>
          <p:cNvSpPr>
            <a:spLocks noChangeArrowheads="1"/>
          </p:cNvSpPr>
          <p:nvPr userDrawn="1"/>
        </p:nvSpPr>
        <p:spPr bwMode="auto">
          <a:xfrm>
            <a:off x="5287620" y="1509610"/>
            <a:ext cx="2791980" cy="2024270"/>
          </a:xfrm>
          <a:prstGeom prst="rect">
            <a:avLst/>
          </a:prstGeom>
          <a:solidFill>
            <a:srgbClr val="FFFFFF"/>
          </a:solidFill>
          <a:ln>
            <a:noFill/>
          </a:ln>
        </p:spPr>
        <p:txBody>
          <a:bodyPr vert="horz" wrap="square" lIns="68471" tIns="34289" rIns="68471" bIns="34289" numCol="1" anchor="t" anchorCtr="0" compatLnSpc="1"/>
          <a:lstStyle/>
          <a:p>
            <a:pPr defTabSz="684530"/>
            <a:endParaRPr lang="zh-CN" altLang="en-US" sz="1400">
              <a:solidFill>
                <a:srgbClr val="000000"/>
              </a:solidFill>
            </a:endParaRPr>
          </a:p>
        </p:txBody>
      </p:sp>
      <p:pic>
        <p:nvPicPr>
          <p:cNvPr id="3" name="图片 2"/>
          <p:cNvPicPr>
            <a:picLocks noChangeAspect="1"/>
          </p:cNvPicPr>
          <p:nvPr userDrawn="1"/>
        </p:nvPicPr>
        <p:blipFill>
          <a:blip r:embed="rId2"/>
          <a:stretch>
            <a:fillRect/>
          </a:stretch>
        </p:blipFill>
        <p:spPr>
          <a:xfrm>
            <a:off x="5279250" y="1834829"/>
            <a:ext cx="2800350" cy="1398983"/>
          </a:xfrm>
          <a:prstGeom prst="rect">
            <a:avLst/>
          </a:prstGeom>
        </p:spPr>
      </p:pic>
      <p:sp>
        <p:nvSpPr>
          <p:cNvPr id="9909" name="Rectangle 436"/>
          <p:cNvSpPr>
            <a:spLocks noChangeArrowheads="1"/>
          </p:cNvSpPr>
          <p:nvPr userDrawn="1"/>
        </p:nvSpPr>
        <p:spPr bwMode="auto">
          <a:xfrm>
            <a:off x="5414963" y="1326357"/>
            <a:ext cx="2543175"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71" tIns="34289" rIns="68471" bIns="34289" numCol="1" anchor="t" anchorCtr="0" compatLnSpc="1"/>
          <a:lstStyle/>
          <a:p>
            <a:pPr defTabSz="684530"/>
            <a:endParaRPr lang="zh-CN" altLang="en-US" sz="1400">
              <a:solidFill>
                <a:srgbClr val="000000"/>
              </a:solidFill>
            </a:endParaRPr>
          </a:p>
        </p:txBody>
      </p:sp>
      <p:sp>
        <p:nvSpPr>
          <p:cNvPr id="9801" name="副标题 2"/>
          <p:cNvSpPr>
            <a:spLocks noGrp="1"/>
          </p:cNvSpPr>
          <p:nvPr userDrawn="1">
            <p:ph type="subTitle" idx="1"/>
          </p:nvPr>
        </p:nvSpPr>
        <p:spPr>
          <a:xfrm>
            <a:off x="500099" y="2102718"/>
            <a:ext cx="5891633" cy="419099"/>
          </a:xfrm>
        </p:spPr>
        <p:txBody>
          <a:bodyPr anchor="ctr">
            <a:normAutofit/>
          </a:bodyPr>
          <a:lstStyle>
            <a:lvl1pPr marL="0" indent="0" algn="l">
              <a:buNone/>
              <a:defRPr sz="1500">
                <a:solidFill>
                  <a:schemeClr val="bg1"/>
                </a:solidFill>
              </a:defRPr>
            </a:lvl1pPr>
            <a:lvl2pPr marL="342265" indent="0" algn="ctr">
              <a:buNone/>
              <a:defRPr sz="1500"/>
            </a:lvl2pPr>
            <a:lvl3pPr marL="684530" indent="0" algn="ctr">
              <a:buNone/>
              <a:defRPr sz="1400"/>
            </a:lvl3pPr>
            <a:lvl4pPr marL="1026795" indent="0" algn="ctr">
              <a:buNone/>
              <a:defRPr sz="1200"/>
            </a:lvl4pPr>
            <a:lvl5pPr marL="1369060" indent="0" algn="ctr">
              <a:buNone/>
              <a:defRPr sz="1200"/>
            </a:lvl5pPr>
            <a:lvl6pPr marL="1711325" indent="0" algn="ctr">
              <a:buNone/>
              <a:defRPr sz="1200"/>
            </a:lvl6pPr>
            <a:lvl7pPr marL="2053590" indent="0" algn="ctr">
              <a:buNone/>
              <a:defRPr sz="1200"/>
            </a:lvl7pPr>
            <a:lvl8pPr marL="2395855" indent="0" algn="ctr">
              <a:buNone/>
              <a:defRPr sz="1200"/>
            </a:lvl8pPr>
            <a:lvl9pPr marL="2738120" indent="0" algn="ctr">
              <a:buNone/>
              <a:defRPr sz="1200"/>
            </a:lvl9pPr>
          </a:lstStyle>
          <a:p>
            <a:endParaRPr lang="en-US" dirty="0"/>
          </a:p>
        </p:txBody>
      </p:sp>
      <p:sp>
        <p:nvSpPr>
          <p:cNvPr id="9802" name="标题 1"/>
          <p:cNvSpPr>
            <a:spLocks noGrp="1"/>
          </p:cNvSpPr>
          <p:nvPr userDrawn="1">
            <p:ph type="ctrTitle"/>
          </p:nvPr>
        </p:nvSpPr>
        <p:spPr>
          <a:xfrm>
            <a:off x="500099" y="1578775"/>
            <a:ext cx="5891633" cy="523943"/>
          </a:xfrm>
        </p:spPr>
        <p:txBody>
          <a:bodyPr anchor="ctr">
            <a:normAutofit/>
          </a:bodyPr>
          <a:lstStyle>
            <a:lvl1pPr algn="l">
              <a:defRPr sz="3000">
                <a:solidFill>
                  <a:schemeClr val="bg1"/>
                </a:solidFill>
              </a:defRPr>
            </a:lvl1pPr>
          </a:lstStyle>
          <a:p>
            <a:endParaRPr lang="zh-CN" altLang="en-US" dirty="0"/>
          </a:p>
        </p:txBody>
      </p:sp>
      <p:sp>
        <p:nvSpPr>
          <p:cNvPr id="12" name="文本占位符 13"/>
          <p:cNvSpPr>
            <a:spLocks noGrp="1"/>
          </p:cNvSpPr>
          <p:nvPr userDrawn="1">
            <p:ph type="body" sz="quarter" idx="10"/>
          </p:nvPr>
        </p:nvSpPr>
        <p:spPr>
          <a:xfrm>
            <a:off x="500099" y="3425199"/>
            <a:ext cx="5891633" cy="222203"/>
          </a:xfrm>
        </p:spPr>
        <p:txBody>
          <a:bodyPr vert="horz" anchor="ctr">
            <a:noAutofit/>
          </a:bodyPr>
          <a:lstStyle>
            <a:lvl1pPr marL="0" indent="0" algn="l">
              <a:buNone/>
              <a:defRPr sz="1100" b="0">
                <a:solidFill>
                  <a:schemeClr val="bg1"/>
                </a:solidFill>
              </a:defRPr>
            </a:lvl1pPr>
            <a:lvl2pPr marL="342265" indent="0">
              <a:buNone/>
              <a:defRPr/>
            </a:lvl2pPr>
            <a:lvl3pPr marL="684530" indent="0">
              <a:buNone/>
              <a:defRPr/>
            </a:lvl3pPr>
            <a:lvl4pPr marL="1026795" indent="0">
              <a:buNone/>
              <a:defRPr/>
            </a:lvl4pPr>
            <a:lvl5pPr marL="1369060" indent="0">
              <a:buNone/>
              <a:defRPr/>
            </a:lvl5pPr>
          </a:lstStyle>
          <a:p>
            <a:pPr lvl="0"/>
            <a:endParaRPr lang="en-US" altLang="zh-CN" dirty="0"/>
          </a:p>
        </p:txBody>
      </p:sp>
      <p:sp>
        <p:nvSpPr>
          <p:cNvPr id="13" name="文本占位符 13"/>
          <p:cNvSpPr>
            <a:spLocks noGrp="1"/>
          </p:cNvSpPr>
          <p:nvPr userDrawn="1">
            <p:ph type="body" sz="quarter" idx="11" hasCustomPrompt="1"/>
          </p:nvPr>
        </p:nvSpPr>
        <p:spPr>
          <a:xfrm>
            <a:off x="500099" y="3647402"/>
            <a:ext cx="5891633" cy="222203"/>
          </a:xfrm>
        </p:spPr>
        <p:txBody>
          <a:bodyPr vert="horz" anchor="ctr">
            <a:noAutofit/>
          </a:bodyPr>
          <a:lstStyle>
            <a:lvl1pPr marL="0" indent="0" algn="l">
              <a:buNone/>
              <a:defRPr sz="1100" b="0">
                <a:solidFill>
                  <a:schemeClr val="bg1"/>
                </a:solidFill>
              </a:defRPr>
            </a:lvl1pPr>
            <a:lvl2pPr marL="342265" indent="0">
              <a:buNone/>
              <a:defRPr/>
            </a:lvl2pPr>
            <a:lvl3pPr marL="684530" indent="0">
              <a:buNone/>
              <a:defRPr/>
            </a:lvl3pPr>
            <a:lvl4pPr marL="1026795" indent="0">
              <a:buNone/>
              <a:defRPr/>
            </a:lvl4pPr>
            <a:lvl5pPr marL="1369060" indent="0">
              <a:buNone/>
              <a:defRPr/>
            </a:lvl5pPr>
          </a:lstStyle>
          <a:p>
            <a:pPr lvl="0"/>
            <a:r>
              <a:rPr lang="en-US" altLang="zh-CN" dirty="0"/>
              <a:t>Date</a:t>
            </a:r>
            <a:endParaRPr lang="zh-CN"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userDrawn="1">
  <p:cSld name="1_节标题">
    <p:spTree>
      <p:nvGrpSpPr>
        <p:cNvPr id="1" name=""/>
        <p:cNvGrpSpPr/>
        <p:nvPr/>
      </p:nvGrpSpPr>
      <p:grpSpPr>
        <a:xfrm>
          <a:off x="0" y="0"/>
          <a:ext cx="0" cy="0"/>
          <a:chOff x="0" y="0"/>
          <a:chExt cx="0" cy="0"/>
        </a:xfrm>
      </p:grpSpPr>
      <p:sp>
        <p:nvSpPr>
          <p:cNvPr id="126" name="AutoShape 232"/>
          <p:cNvSpPr>
            <a:spLocks noChangeAspect="1" noChangeArrowheads="1" noTextEdit="1"/>
          </p:cNvSpPr>
          <p:nvPr userDrawn="1"/>
        </p:nvSpPr>
        <p:spPr bwMode="auto">
          <a:xfrm>
            <a:off x="1" y="1"/>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54" tIns="34289" rIns="68454" bIns="34289" numCol="1" anchor="t" anchorCtr="0" compatLnSpc="1"/>
          <a:lstStyle/>
          <a:p>
            <a:pPr defTabSz="684530"/>
            <a:endParaRPr lang="zh-CN" altLang="en-US" sz="1400">
              <a:solidFill>
                <a:srgbClr val="000000"/>
              </a:solidFill>
            </a:endParaRPr>
          </a:p>
        </p:txBody>
      </p:sp>
      <p:sp>
        <p:nvSpPr>
          <p:cNvPr id="128" name="Rectangle 235"/>
          <p:cNvSpPr>
            <a:spLocks noChangeArrowheads="1"/>
          </p:cNvSpPr>
          <p:nvPr userDrawn="1"/>
        </p:nvSpPr>
        <p:spPr bwMode="auto">
          <a:xfrm>
            <a:off x="1" y="-1190"/>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54" tIns="34289" rIns="68454" bIns="34289" numCol="1" anchor="t" anchorCtr="0" compatLnSpc="1"/>
          <a:lstStyle/>
          <a:p>
            <a:pPr defTabSz="684530"/>
            <a:endParaRPr lang="zh-CN" altLang="en-US" sz="1400">
              <a:solidFill>
                <a:srgbClr val="000000"/>
              </a:solidFill>
            </a:endParaRPr>
          </a:p>
        </p:txBody>
      </p:sp>
      <p:grpSp>
        <p:nvGrpSpPr>
          <p:cNvPr id="239" name="组合 238"/>
          <p:cNvGrpSpPr/>
          <p:nvPr userDrawn="1"/>
        </p:nvGrpSpPr>
        <p:grpSpPr>
          <a:xfrm>
            <a:off x="3265531" y="1260310"/>
            <a:ext cx="2623656" cy="2620502"/>
            <a:chOff x="6544809" y="1477747"/>
            <a:chExt cx="3571648" cy="3567354"/>
          </a:xfrm>
        </p:grpSpPr>
        <p:sp>
          <p:nvSpPr>
            <p:cNvPr id="214" name="Freeform 422"/>
            <p:cNvSpPr/>
            <p:nvPr userDrawn="1"/>
          </p:nvSpPr>
          <p:spPr bwMode="auto">
            <a:xfrm>
              <a:off x="6544809" y="1477747"/>
              <a:ext cx="3571648" cy="3567354"/>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chemeClr val="accent2"/>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5" name="Freeform 423"/>
            <p:cNvSpPr/>
            <p:nvPr userDrawn="1"/>
          </p:nvSpPr>
          <p:spPr bwMode="auto">
            <a:xfrm>
              <a:off x="6612462" y="1545400"/>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6" name="Freeform 424"/>
            <p:cNvSpPr/>
            <p:nvPr userDrawn="1"/>
          </p:nvSpPr>
          <p:spPr bwMode="auto">
            <a:xfrm>
              <a:off x="9069446" y="3999164"/>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7" name="Freeform 425"/>
            <p:cNvSpPr/>
            <p:nvPr userDrawn="1"/>
          </p:nvSpPr>
          <p:spPr bwMode="auto">
            <a:xfrm>
              <a:off x="6602797" y="4002385"/>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8" name="Freeform 426"/>
            <p:cNvSpPr/>
            <p:nvPr userDrawn="1"/>
          </p:nvSpPr>
          <p:spPr bwMode="auto">
            <a:xfrm>
              <a:off x="9066225" y="1542179"/>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9" name="Rectangle 427"/>
            <p:cNvSpPr>
              <a:spLocks noChangeArrowheads="1"/>
            </p:cNvSpPr>
            <p:nvPr userDrawn="1"/>
          </p:nvSpPr>
          <p:spPr bwMode="auto">
            <a:xfrm>
              <a:off x="7067777" y="2000715"/>
              <a:ext cx="2525711" cy="2521417"/>
            </a:xfrm>
            <a:prstGeom prst="rect">
              <a:avLst/>
            </a:prstGeom>
            <a:solidFill>
              <a:schemeClr val="accent3"/>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21" name="Rectangle 435"/>
            <p:cNvSpPr>
              <a:spLocks noChangeArrowheads="1"/>
            </p:cNvSpPr>
            <p:nvPr userDrawn="1"/>
          </p:nvSpPr>
          <p:spPr bwMode="auto">
            <a:xfrm>
              <a:off x="7193419" y="2113703"/>
              <a:ext cx="2283019" cy="2282405"/>
            </a:xfrm>
            <a:prstGeom prst="rect">
              <a:avLst/>
            </a:prstGeom>
            <a:solidFill>
              <a:schemeClr val="accent2">
                <a:alpha val="65000"/>
              </a:schemeClr>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22" name="Rectangle 436"/>
            <p:cNvSpPr>
              <a:spLocks noChangeArrowheads="1"/>
            </p:cNvSpPr>
            <p:nvPr userDrawn="1"/>
          </p:nvSpPr>
          <p:spPr bwMode="auto">
            <a:xfrm>
              <a:off x="7188050" y="2139243"/>
              <a:ext cx="2293758" cy="2267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grpSp>
      <p:sp>
        <p:nvSpPr>
          <p:cNvPr id="20" name="标题 1"/>
          <p:cNvSpPr>
            <a:spLocks noGrp="1"/>
          </p:cNvSpPr>
          <p:nvPr userDrawn="1">
            <p:ph type="title"/>
          </p:nvPr>
        </p:nvSpPr>
        <p:spPr>
          <a:xfrm>
            <a:off x="3085599" y="2049844"/>
            <a:ext cx="4064389" cy="671513"/>
          </a:xfrm>
        </p:spPr>
        <p:txBody>
          <a:bodyPr anchor="b">
            <a:normAutofit/>
          </a:bodyPr>
          <a:lstStyle>
            <a:lvl1pPr algn="ctr">
              <a:defRPr sz="1800" b="1">
                <a:solidFill>
                  <a:schemeClr val="bg1"/>
                </a:solidFill>
              </a:defRPr>
            </a:lvl1pPr>
          </a:lstStyle>
          <a:p>
            <a:r>
              <a:rPr lang="en-US" dirty="0"/>
              <a:t>Click to edit Master title style</a:t>
            </a:r>
            <a:endParaRPr lang="zh-CN"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showMasterSp="0" userDrawn="1">
  <p:cSld name="节标题">
    <p:spTree>
      <p:nvGrpSpPr>
        <p:cNvPr id="1" name=""/>
        <p:cNvGrpSpPr/>
        <p:nvPr/>
      </p:nvGrpSpPr>
      <p:grpSpPr>
        <a:xfrm>
          <a:off x="0" y="0"/>
          <a:ext cx="0" cy="0"/>
          <a:chOff x="0" y="0"/>
          <a:chExt cx="0" cy="0"/>
        </a:xfrm>
      </p:grpSpPr>
      <p:sp>
        <p:nvSpPr>
          <p:cNvPr id="126" name="AutoShape 232"/>
          <p:cNvSpPr>
            <a:spLocks noChangeAspect="1" noChangeArrowheads="1" noTextEdit="1"/>
          </p:cNvSpPr>
          <p:nvPr userDrawn="1"/>
        </p:nvSpPr>
        <p:spPr bwMode="auto">
          <a:xfrm>
            <a:off x="1" y="1"/>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71" tIns="34289" rIns="68471" bIns="34289" numCol="1" anchor="t" anchorCtr="0" compatLnSpc="1"/>
          <a:lstStyle/>
          <a:p>
            <a:pPr defTabSz="684530"/>
            <a:endParaRPr lang="zh-CN" altLang="en-US" sz="1400">
              <a:solidFill>
                <a:srgbClr val="000000"/>
              </a:solidFill>
            </a:endParaRPr>
          </a:p>
        </p:txBody>
      </p:sp>
      <p:sp>
        <p:nvSpPr>
          <p:cNvPr id="128" name="Rectangle 235"/>
          <p:cNvSpPr>
            <a:spLocks noChangeArrowheads="1"/>
          </p:cNvSpPr>
          <p:nvPr userDrawn="1"/>
        </p:nvSpPr>
        <p:spPr bwMode="auto">
          <a:xfrm>
            <a:off x="1" y="-1190"/>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71" tIns="34289" rIns="68471" bIns="34289" numCol="1" anchor="t" anchorCtr="0" compatLnSpc="1"/>
          <a:lstStyle/>
          <a:p>
            <a:pPr defTabSz="684530"/>
            <a:endParaRPr lang="zh-CN" altLang="en-US" sz="1400">
              <a:solidFill>
                <a:srgbClr val="000000"/>
              </a:solidFill>
            </a:endParaRPr>
          </a:p>
        </p:txBody>
      </p:sp>
      <p:grpSp>
        <p:nvGrpSpPr>
          <p:cNvPr id="239" name="组合 238"/>
          <p:cNvGrpSpPr/>
          <p:nvPr userDrawn="1"/>
        </p:nvGrpSpPr>
        <p:grpSpPr>
          <a:xfrm>
            <a:off x="898580" y="1322354"/>
            <a:ext cx="2623656" cy="2620502"/>
            <a:chOff x="6544809" y="1477747"/>
            <a:chExt cx="3571648" cy="3567354"/>
          </a:xfrm>
        </p:grpSpPr>
        <p:sp>
          <p:nvSpPr>
            <p:cNvPr id="214" name="Freeform 422"/>
            <p:cNvSpPr/>
            <p:nvPr userDrawn="1"/>
          </p:nvSpPr>
          <p:spPr bwMode="auto">
            <a:xfrm>
              <a:off x="6544809" y="1477747"/>
              <a:ext cx="3571648" cy="3567354"/>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chemeClr val="accent2"/>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5" name="Freeform 423"/>
            <p:cNvSpPr/>
            <p:nvPr userDrawn="1"/>
          </p:nvSpPr>
          <p:spPr bwMode="auto">
            <a:xfrm>
              <a:off x="6612462" y="1545400"/>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6" name="Freeform 424"/>
            <p:cNvSpPr/>
            <p:nvPr userDrawn="1"/>
          </p:nvSpPr>
          <p:spPr bwMode="auto">
            <a:xfrm>
              <a:off x="9069446" y="3999164"/>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7" name="Freeform 425"/>
            <p:cNvSpPr/>
            <p:nvPr userDrawn="1"/>
          </p:nvSpPr>
          <p:spPr bwMode="auto">
            <a:xfrm>
              <a:off x="6602797" y="4002385"/>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8" name="Freeform 426"/>
            <p:cNvSpPr/>
            <p:nvPr userDrawn="1"/>
          </p:nvSpPr>
          <p:spPr bwMode="auto">
            <a:xfrm>
              <a:off x="9066225" y="1542179"/>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9" name="Rectangle 427"/>
            <p:cNvSpPr>
              <a:spLocks noChangeArrowheads="1"/>
            </p:cNvSpPr>
            <p:nvPr userDrawn="1"/>
          </p:nvSpPr>
          <p:spPr bwMode="auto">
            <a:xfrm>
              <a:off x="7067777" y="2000715"/>
              <a:ext cx="2525711" cy="2521417"/>
            </a:xfrm>
            <a:prstGeom prst="rect">
              <a:avLst/>
            </a:prstGeom>
            <a:solidFill>
              <a:schemeClr val="accent3"/>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21" name="Rectangle 435"/>
            <p:cNvSpPr>
              <a:spLocks noChangeArrowheads="1"/>
            </p:cNvSpPr>
            <p:nvPr userDrawn="1"/>
          </p:nvSpPr>
          <p:spPr bwMode="auto">
            <a:xfrm>
              <a:off x="7193419" y="2113703"/>
              <a:ext cx="2283019" cy="2282405"/>
            </a:xfrm>
            <a:prstGeom prst="rect">
              <a:avLst/>
            </a:prstGeom>
            <a:solidFill>
              <a:schemeClr val="accent2">
                <a:alpha val="65000"/>
              </a:schemeClr>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22" name="Rectangle 436"/>
            <p:cNvSpPr>
              <a:spLocks noChangeArrowheads="1"/>
            </p:cNvSpPr>
            <p:nvPr userDrawn="1"/>
          </p:nvSpPr>
          <p:spPr bwMode="auto">
            <a:xfrm>
              <a:off x="7188050" y="2139243"/>
              <a:ext cx="2293758" cy="2267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grpSp>
      <p:sp>
        <p:nvSpPr>
          <p:cNvPr id="20" name="标题 1"/>
          <p:cNvSpPr>
            <a:spLocks noGrp="1"/>
          </p:cNvSpPr>
          <p:nvPr userDrawn="1">
            <p:ph type="title"/>
          </p:nvPr>
        </p:nvSpPr>
        <p:spPr>
          <a:xfrm>
            <a:off x="3960854" y="1961165"/>
            <a:ext cx="4064389" cy="671513"/>
          </a:xfrm>
        </p:spPr>
        <p:txBody>
          <a:bodyPr anchor="b">
            <a:normAutofit/>
          </a:bodyPr>
          <a:lstStyle>
            <a:lvl1pPr algn="l">
              <a:defRPr sz="1800" b="1">
                <a:solidFill>
                  <a:schemeClr val="tx1"/>
                </a:solidFill>
              </a:defRPr>
            </a:lvl1pPr>
          </a:lstStyle>
          <a:p>
            <a:r>
              <a:rPr lang="en-US" dirty="0"/>
              <a:t>Click to edit Master title style</a:t>
            </a:r>
            <a:endParaRPr lang="zh-CN" altLang="en-US" dirty="0"/>
          </a:p>
        </p:txBody>
      </p:sp>
      <p:sp>
        <p:nvSpPr>
          <p:cNvPr id="21" name="文本占位符 2"/>
          <p:cNvSpPr>
            <a:spLocks noGrp="1"/>
          </p:cNvSpPr>
          <p:nvPr userDrawn="1">
            <p:ph type="body" idx="1"/>
          </p:nvPr>
        </p:nvSpPr>
        <p:spPr>
          <a:xfrm>
            <a:off x="3961736" y="2632635"/>
            <a:ext cx="4064389" cy="761717"/>
          </a:xfrm>
        </p:spPr>
        <p:txBody>
          <a:bodyPr anchor="t">
            <a:normAutofit/>
          </a:bodyPr>
          <a:lstStyle>
            <a:lvl1pPr marL="0" indent="0" algn="l">
              <a:buNone/>
              <a:defRPr sz="800">
                <a:solidFill>
                  <a:schemeClr val="tx1"/>
                </a:solidFill>
              </a:defRPr>
            </a:lvl1pPr>
            <a:lvl2pPr marL="342265" indent="0">
              <a:buNone/>
              <a:defRPr sz="1500">
                <a:solidFill>
                  <a:schemeClr val="tx1">
                    <a:tint val="75000"/>
                  </a:schemeClr>
                </a:solidFill>
              </a:defRPr>
            </a:lvl2pPr>
            <a:lvl3pPr marL="684530" indent="0">
              <a:buNone/>
              <a:defRPr sz="1400">
                <a:solidFill>
                  <a:schemeClr val="tx1">
                    <a:tint val="75000"/>
                  </a:schemeClr>
                </a:solidFill>
              </a:defRPr>
            </a:lvl3pPr>
            <a:lvl4pPr marL="1026795" indent="0">
              <a:buNone/>
              <a:defRPr sz="1200">
                <a:solidFill>
                  <a:schemeClr val="tx1">
                    <a:tint val="75000"/>
                  </a:schemeClr>
                </a:solidFill>
              </a:defRPr>
            </a:lvl4pPr>
            <a:lvl5pPr marL="1369060" indent="0">
              <a:buNone/>
              <a:defRPr sz="1200">
                <a:solidFill>
                  <a:schemeClr val="tx1">
                    <a:tint val="75000"/>
                  </a:schemeClr>
                </a:solidFill>
              </a:defRPr>
            </a:lvl5pPr>
            <a:lvl6pPr marL="1711325" indent="0">
              <a:buNone/>
              <a:defRPr sz="1200">
                <a:solidFill>
                  <a:schemeClr val="tx1">
                    <a:tint val="75000"/>
                  </a:schemeClr>
                </a:solidFill>
              </a:defRPr>
            </a:lvl6pPr>
            <a:lvl7pPr marL="2053590" indent="0">
              <a:buNone/>
              <a:defRPr sz="1200">
                <a:solidFill>
                  <a:schemeClr val="tx1">
                    <a:tint val="75000"/>
                  </a:schemeClr>
                </a:solidFill>
              </a:defRPr>
            </a:lvl7pPr>
            <a:lvl8pPr marL="2395855" indent="0">
              <a:buNone/>
              <a:defRPr sz="1200">
                <a:solidFill>
                  <a:schemeClr val="tx1">
                    <a:tint val="75000"/>
                  </a:schemeClr>
                </a:solidFill>
              </a:defRPr>
            </a:lvl8pPr>
            <a:lvl9pPr marL="2738120" indent="0">
              <a:buNone/>
              <a:defRPr sz="1200">
                <a:solidFill>
                  <a:schemeClr val="tx1">
                    <a:tint val="75000"/>
                  </a:schemeClr>
                </a:solidFill>
              </a:defRPr>
            </a:lvl9pPr>
          </a:lstStyle>
          <a:p>
            <a:pPr lvl="0"/>
            <a:r>
              <a:rPr lang="en-US" dirty="0"/>
              <a:t>Edit Master text styles</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showMasterSp="0" userDrawn="1">
  <p:cSld name="1_节标题">
    <p:spTree>
      <p:nvGrpSpPr>
        <p:cNvPr id="1" name=""/>
        <p:cNvGrpSpPr/>
        <p:nvPr/>
      </p:nvGrpSpPr>
      <p:grpSpPr>
        <a:xfrm>
          <a:off x="0" y="0"/>
          <a:ext cx="0" cy="0"/>
          <a:chOff x="0" y="0"/>
          <a:chExt cx="0" cy="0"/>
        </a:xfrm>
      </p:grpSpPr>
      <p:sp>
        <p:nvSpPr>
          <p:cNvPr id="126" name="AutoShape 232"/>
          <p:cNvSpPr>
            <a:spLocks noChangeAspect="1" noChangeArrowheads="1" noTextEdit="1"/>
          </p:cNvSpPr>
          <p:nvPr userDrawn="1"/>
        </p:nvSpPr>
        <p:spPr bwMode="auto">
          <a:xfrm>
            <a:off x="1" y="1"/>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71" tIns="34289" rIns="68471" bIns="34289" numCol="1" anchor="t" anchorCtr="0" compatLnSpc="1"/>
          <a:lstStyle/>
          <a:p>
            <a:pPr defTabSz="684530"/>
            <a:endParaRPr lang="zh-CN" altLang="en-US" sz="1400">
              <a:solidFill>
                <a:srgbClr val="000000"/>
              </a:solidFill>
            </a:endParaRPr>
          </a:p>
        </p:txBody>
      </p:sp>
      <p:sp>
        <p:nvSpPr>
          <p:cNvPr id="128" name="Rectangle 235"/>
          <p:cNvSpPr>
            <a:spLocks noChangeArrowheads="1"/>
          </p:cNvSpPr>
          <p:nvPr userDrawn="1"/>
        </p:nvSpPr>
        <p:spPr bwMode="auto">
          <a:xfrm>
            <a:off x="1" y="-1190"/>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71" tIns="34289" rIns="68471" bIns="34289" numCol="1" anchor="t" anchorCtr="0" compatLnSpc="1"/>
          <a:lstStyle/>
          <a:p>
            <a:pPr defTabSz="684530"/>
            <a:endParaRPr lang="zh-CN" altLang="en-US" sz="1400">
              <a:solidFill>
                <a:srgbClr val="000000"/>
              </a:solidFill>
            </a:endParaRPr>
          </a:p>
        </p:txBody>
      </p:sp>
      <p:grpSp>
        <p:nvGrpSpPr>
          <p:cNvPr id="239" name="组合 238"/>
          <p:cNvGrpSpPr/>
          <p:nvPr userDrawn="1"/>
        </p:nvGrpSpPr>
        <p:grpSpPr>
          <a:xfrm>
            <a:off x="3265531" y="1260310"/>
            <a:ext cx="2623656" cy="2620502"/>
            <a:chOff x="6544809" y="1477747"/>
            <a:chExt cx="3571648" cy="3567354"/>
          </a:xfrm>
        </p:grpSpPr>
        <p:sp>
          <p:nvSpPr>
            <p:cNvPr id="214" name="Freeform 422"/>
            <p:cNvSpPr/>
            <p:nvPr userDrawn="1"/>
          </p:nvSpPr>
          <p:spPr bwMode="auto">
            <a:xfrm>
              <a:off x="6544809" y="1477747"/>
              <a:ext cx="3571648" cy="3567354"/>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chemeClr val="accent2"/>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5" name="Freeform 423"/>
            <p:cNvSpPr/>
            <p:nvPr userDrawn="1"/>
          </p:nvSpPr>
          <p:spPr bwMode="auto">
            <a:xfrm>
              <a:off x="6612462" y="1545400"/>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6" name="Freeform 424"/>
            <p:cNvSpPr/>
            <p:nvPr userDrawn="1"/>
          </p:nvSpPr>
          <p:spPr bwMode="auto">
            <a:xfrm>
              <a:off x="9069446" y="3999164"/>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7" name="Freeform 425"/>
            <p:cNvSpPr/>
            <p:nvPr userDrawn="1"/>
          </p:nvSpPr>
          <p:spPr bwMode="auto">
            <a:xfrm>
              <a:off x="6602797" y="4002385"/>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8" name="Freeform 426"/>
            <p:cNvSpPr/>
            <p:nvPr userDrawn="1"/>
          </p:nvSpPr>
          <p:spPr bwMode="auto">
            <a:xfrm>
              <a:off x="9066225" y="1542179"/>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9" name="Rectangle 427"/>
            <p:cNvSpPr>
              <a:spLocks noChangeArrowheads="1"/>
            </p:cNvSpPr>
            <p:nvPr userDrawn="1"/>
          </p:nvSpPr>
          <p:spPr bwMode="auto">
            <a:xfrm>
              <a:off x="7067777" y="2000715"/>
              <a:ext cx="2525711" cy="2521417"/>
            </a:xfrm>
            <a:prstGeom prst="rect">
              <a:avLst/>
            </a:prstGeom>
            <a:solidFill>
              <a:schemeClr val="accent3"/>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21" name="Rectangle 435"/>
            <p:cNvSpPr>
              <a:spLocks noChangeArrowheads="1"/>
            </p:cNvSpPr>
            <p:nvPr userDrawn="1"/>
          </p:nvSpPr>
          <p:spPr bwMode="auto">
            <a:xfrm>
              <a:off x="7193419" y="2113703"/>
              <a:ext cx="2283019" cy="2282405"/>
            </a:xfrm>
            <a:prstGeom prst="rect">
              <a:avLst/>
            </a:prstGeom>
            <a:solidFill>
              <a:schemeClr val="accent2">
                <a:alpha val="65000"/>
              </a:schemeClr>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22" name="Rectangle 436"/>
            <p:cNvSpPr>
              <a:spLocks noChangeArrowheads="1"/>
            </p:cNvSpPr>
            <p:nvPr userDrawn="1"/>
          </p:nvSpPr>
          <p:spPr bwMode="auto">
            <a:xfrm>
              <a:off x="7188050" y="2139243"/>
              <a:ext cx="2293758" cy="2267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grpSp>
      <p:sp>
        <p:nvSpPr>
          <p:cNvPr id="20" name="标题 1"/>
          <p:cNvSpPr>
            <a:spLocks noGrp="1"/>
          </p:cNvSpPr>
          <p:nvPr userDrawn="1">
            <p:ph type="title"/>
          </p:nvPr>
        </p:nvSpPr>
        <p:spPr>
          <a:xfrm>
            <a:off x="3085588" y="2049833"/>
            <a:ext cx="4064389" cy="671513"/>
          </a:xfrm>
        </p:spPr>
        <p:txBody>
          <a:bodyPr anchor="b">
            <a:normAutofit/>
          </a:bodyPr>
          <a:lstStyle>
            <a:lvl1pPr algn="ctr">
              <a:defRPr sz="1800" b="1">
                <a:solidFill>
                  <a:schemeClr val="bg1"/>
                </a:solidFill>
              </a:defRPr>
            </a:lvl1pPr>
          </a:lstStyle>
          <a:p>
            <a:r>
              <a:rPr lang="en-US" dirty="0"/>
              <a:t>Click to edit Master title style</a:t>
            </a:r>
            <a:endParaRPr lang="zh-CN"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endParaRPr lang="zh-CN" altLang="en-US">
              <a:solidFill>
                <a:srgbClr val="000000">
                  <a:lumMod val="50000"/>
                  <a:lumOff val="50000"/>
                </a:srgbClr>
              </a:solidFill>
            </a:endParaRPr>
          </a:p>
        </p:txBody>
      </p:sp>
      <p:sp>
        <p:nvSpPr>
          <p:cNvPr id="4" name="页脚占位符 3"/>
          <p:cNvSpPr>
            <a:spLocks noGrp="1"/>
          </p:cNvSpPr>
          <p:nvPr>
            <p:ph type="ftr" sz="quarter" idx="11"/>
          </p:nvPr>
        </p:nvSpPr>
        <p:spPr/>
        <p:txBody>
          <a:bodyPr/>
          <a:lstStyle/>
          <a:p>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5" name="灯片编号占位符 4"/>
          <p:cNvSpPr>
            <a:spLocks noGrp="1"/>
          </p:cNvSpPr>
          <p:nvPr>
            <p:ph type="sldNum" sz="quarter" idx="12"/>
          </p:nvPr>
        </p:nvSpPr>
        <p:spPr/>
        <p:txBody>
          <a:bodyPr/>
          <a:lstStyle/>
          <a:p>
            <a:fld id="{5DD3DB80-B894-403A-B48E-6FDC1A72010E}" type="slidenum">
              <a:rPr lang="zh-CN" altLang="en-US" smtClean="0">
                <a:solidFill>
                  <a:srgbClr val="000000">
                    <a:lumMod val="50000"/>
                    <a:lumOff val="50000"/>
                  </a:srgbClr>
                </a:solidFill>
              </a:rPr>
            </a:fld>
            <a:endParaRPr lang="zh-CN" altLang="en-US">
              <a:solidFill>
                <a:srgbClr val="000000">
                  <a:lumMod val="50000"/>
                  <a:lumOff val="50000"/>
                </a:srgbClr>
              </a:solidFill>
            </a:endParaRPr>
          </a:p>
        </p:txBody>
      </p:sp>
      <p:sp>
        <p:nvSpPr>
          <p:cNvPr id="6" name="标题 5"/>
          <p:cNvSpPr>
            <a:spLocks noGrp="1"/>
          </p:cNvSpPr>
          <p:nvPr>
            <p:ph type="title"/>
          </p:nvPr>
        </p:nvSpPr>
        <p:spPr/>
        <p:txBody>
          <a:bodyPr/>
          <a:lstStyle>
            <a:lvl1pPr>
              <a:defRPr/>
            </a:lvl1pPr>
          </a:lstStyle>
          <a:p>
            <a:r>
              <a:rPr lang="en-US" altLang="zh-CN" dirty="0"/>
              <a:t>Click to edit Master title style</a:t>
            </a:r>
            <a:endParaRPr lang="zh-CN" altLang="en-US" dirty="0"/>
          </a:p>
        </p:txBody>
      </p:sp>
      <p:sp>
        <p:nvSpPr>
          <p:cNvPr id="8" name="内容占位符 7"/>
          <p:cNvSpPr>
            <a:spLocks noGrp="1"/>
          </p:cNvSpPr>
          <p:nvPr>
            <p:ph sz="quarter" idx="13"/>
          </p:nvPr>
        </p:nvSpPr>
        <p:spPr>
          <a:xfrm>
            <a:off x="502444" y="847728"/>
            <a:ext cx="8137922" cy="3755231"/>
          </a:xfrm>
        </p:spPr>
        <p:txBody>
          <a:bodyPr/>
          <a:lstStyle>
            <a:lvl1pPr>
              <a:defRPr/>
            </a:lvl1pPr>
            <a:lvl2pPr>
              <a:defRPr/>
            </a:lvl2pPr>
            <a:lvl3pPr>
              <a:defRPr/>
            </a:lvl3pPr>
            <a:lvl4pPr>
              <a:defRPr/>
            </a:lvl4pPr>
            <a:lvl5pPr>
              <a:defRPr/>
            </a:lvl5pPr>
          </a:lstStyle>
          <a:p>
            <a:pPr lvl="0"/>
            <a:r>
              <a:rPr lang="en-US" altLang="zh-CN" dirty="0"/>
              <a:t>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zh-CN" alt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userDrawn="1">
  <p:cSld name="仅标题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dirty="0"/>
              <a:t>Click to edit Master title style</a:t>
            </a:r>
            <a:endParaRPr lang="en-US" dirty="0"/>
          </a:p>
        </p:txBody>
      </p:sp>
      <p:sp>
        <p:nvSpPr>
          <p:cNvPr id="3" name="Date Placeholder 2"/>
          <p:cNvSpPr>
            <a:spLocks noGrp="1"/>
          </p:cNvSpPr>
          <p:nvPr>
            <p:ph type="dt" sz="half" idx="10"/>
          </p:nvPr>
        </p:nvSpPr>
        <p:spPr/>
        <p:txBody>
          <a:bodyPr/>
          <a:lstStyle/>
          <a:p>
            <a:endParaRPr lang="zh-CN" altLang="en-US">
              <a:solidFill>
                <a:srgbClr val="000000">
                  <a:lumMod val="50000"/>
                  <a:lumOff val="50000"/>
                </a:srgbClr>
              </a:solidFill>
            </a:endParaRPr>
          </a:p>
        </p:txBody>
      </p:sp>
      <p:sp>
        <p:nvSpPr>
          <p:cNvPr id="4" name="Footer Placeholder 3"/>
          <p:cNvSpPr>
            <a:spLocks noGrp="1"/>
          </p:cNvSpPr>
          <p:nvPr>
            <p:ph type="ftr" sz="quarter" idx="11"/>
          </p:nvPr>
        </p:nvSpPr>
        <p:spPr/>
        <p:txBody>
          <a:bodyPr/>
          <a:lstStyle/>
          <a:p>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5" name="Slide Number Placeholder 4"/>
          <p:cNvSpPr>
            <a:spLocks noGrp="1"/>
          </p:cNvSpPr>
          <p:nvPr>
            <p:ph type="sldNum" sz="quarter" idx="12"/>
          </p:nvPr>
        </p:nvSpPr>
        <p:spPr/>
        <p:txBody>
          <a:bodyPr/>
          <a:lstStyle/>
          <a:p>
            <a:fld id="{5DD3DB80-B894-403A-B48E-6FDC1A72010E}" type="slidenum">
              <a:rPr lang="zh-CN" altLang="en-US" smtClean="0">
                <a:solidFill>
                  <a:srgbClr val="000000">
                    <a:lumMod val="50000"/>
                    <a:lumOff val="50000"/>
                  </a:srgbClr>
                </a:solidFill>
              </a:rPr>
            </a:fld>
            <a:endParaRPr lang="zh-CN" altLang="en-US">
              <a:solidFill>
                <a:srgbClr val="000000">
                  <a:lumMod val="50000"/>
                  <a:lumOff val="50000"/>
                </a:srgbClr>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grpSp>
        <p:nvGrpSpPr>
          <p:cNvPr id="231" name="组合 230"/>
          <p:cNvGrpSpPr/>
          <p:nvPr userDrawn="1"/>
        </p:nvGrpSpPr>
        <p:grpSpPr>
          <a:xfrm flipH="1">
            <a:off x="0" y="2382"/>
            <a:ext cx="9144000" cy="5141118"/>
            <a:chOff x="0" y="3176"/>
            <a:chExt cx="12192000" cy="6854824"/>
          </a:xfrm>
        </p:grpSpPr>
        <p:sp>
          <p:nvSpPr>
            <p:cNvPr id="232" name="Rectangle 421"/>
            <p:cNvSpPr>
              <a:spLocks noChangeArrowheads="1"/>
            </p:cNvSpPr>
            <p:nvPr userDrawn="1"/>
          </p:nvSpPr>
          <p:spPr bwMode="auto">
            <a:xfrm>
              <a:off x="0" y="3176"/>
              <a:ext cx="12192000" cy="6854824"/>
            </a:xfrm>
            <a:prstGeom prst="rect">
              <a:avLst/>
            </a:prstGeom>
            <a:solidFill>
              <a:schemeClr val="accent3"/>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3" name="Freeform 422"/>
            <p:cNvSpPr/>
            <p:nvPr userDrawn="1"/>
          </p:nvSpPr>
          <p:spPr bwMode="auto">
            <a:xfrm>
              <a:off x="6269038" y="790576"/>
              <a:ext cx="5280025" cy="5273675"/>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4" name="Freeform 423"/>
            <p:cNvSpPr/>
            <p:nvPr userDrawn="1"/>
          </p:nvSpPr>
          <p:spPr bwMode="auto">
            <a:xfrm>
              <a:off x="6369050" y="890588"/>
              <a:ext cx="1457325" cy="1455738"/>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5" name="Freeform 424"/>
            <p:cNvSpPr/>
            <p:nvPr userDrawn="1"/>
          </p:nvSpPr>
          <p:spPr bwMode="auto">
            <a:xfrm>
              <a:off x="10001250" y="4518026"/>
              <a:ext cx="1457325" cy="1455738"/>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6" name="Freeform 425"/>
            <p:cNvSpPr/>
            <p:nvPr userDrawn="1"/>
          </p:nvSpPr>
          <p:spPr bwMode="auto">
            <a:xfrm>
              <a:off x="6354763" y="4522788"/>
              <a:ext cx="1457325" cy="1455738"/>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7" name="Freeform 426"/>
            <p:cNvSpPr/>
            <p:nvPr userDrawn="1"/>
          </p:nvSpPr>
          <p:spPr bwMode="auto">
            <a:xfrm>
              <a:off x="9996488" y="885826"/>
              <a:ext cx="1457325" cy="1455738"/>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8" name="Rectangle 427"/>
            <p:cNvSpPr>
              <a:spLocks noChangeArrowheads="1"/>
            </p:cNvSpPr>
            <p:nvPr userDrawn="1"/>
          </p:nvSpPr>
          <p:spPr bwMode="auto">
            <a:xfrm>
              <a:off x="7042150" y="1563688"/>
              <a:ext cx="3733800" cy="3727450"/>
            </a:xfrm>
            <a:prstGeom prst="rect">
              <a:avLst/>
            </a:prstGeom>
            <a:solidFill>
              <a:schemeClr val="accent3"/>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9" name="Rectangle 431"/>
            <p:cNvSpPr>
              <a:spLocks noChangeArrowheads="1"/>
            </p:cNvSpPr>
            <p:nvPr userDrawn="1"/>
          </p:nvSpPr>
          <p:spPr bwMode="auto">
            <a:xfrm flipH="1">
              <a:off x="7218363" y="1754189"/>
              <a:ext cx="3357563" cy="3351213"/>
            </a:xfrm>
            <a:prstGeom prst="rect">
              <a:avLst/>
            </a:prstGeom>
            <a:blipFill>
              <a:blip r:embed="rId2"/>
              <a:srcRect/>
              <a:stretch>
                <a:fillRect l="-25247" r="-25056"/>
              </a:stretch>
            </a:blipFill>
            <a:ln w="6350" cap="flat">
              <a:noFill/>
              <a:prstDash val="solid"/>
              <a:miter lim="800000"/>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40" name="Rectangle 435"/>
            <p:cNvSpPr>
              <a:spLocks noChangeArrowheads="1"/>
            </p:cNvSpPr>
            <p:nvPr userDrawn="1"/>
          </p:nvSpPr>
          <p:spPr bwMode="auto">
            <a:xfrm>
              <a:off x="7210428" y="1747161"/>
              <a:ext cx="3375024" cy="3374115"/>
            </a:xfrm>
            <a:prstGeom prst="rect">
              <a:avLst/>
            </a:prstGeom>
            <a:solidFill>
              <a:schemeClr val="accent2">
                <a:alpha val="65000"/>
              </a:schemeClr>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41" name="Rectangle 436"/>
            <p:cNvSpPr>
              <a:spLocks noChangeArrowheads="1"/>
            </p:cNvSpPr>
            <p:nvPr userDrawn="1"/>
          </p:nvSpPr>
          <p:spPr bwMode="auto">
            <a:xfrm>
              <a:off x="7219951" y="1768476"/>
              <a:ext cx="3390900"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grpSp>
      <p:sp>
        <p:nvSpPr>
          <p:cNvPr id="28" name="Line 215"/>
          <p:cNvSpPr>
            <a:spLocks noChangeShapeType="1"/>
          </p:cNvSpPr>
          <p:nvPr userDrawn="1"/>
        </p:nvSpPr>
        <p:spPr bwMode="auto">
          <a:xfrm flipH="1">
            <a:off x="9143822" y="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14:hiddenLine>
            </a:ext>
          </a:extLst>
        </p:spPr>
        <p:txBody>
          <a:bodyPr vert="horz" wrap="square" lIns="68471" tIns="34289" rIns="68471" bIns="34289" numCol="1" anchor="t" anchorCtr="0" compatLnSpc="1"/>
          <a:lstStyle/>
          <a:p>
            <a:pPr defTabSz="684530"/>
            <a:endParaRPr lang="zh-CN" altLang="en-US" sz="1400">
              <a:solidFill>
                <a:srgbClr val="000000"/>
              </a:solidFill>
            </a:endParaRPr>
          </a:p>
        </p:txBody>
      </p:sp>
      <p:sp>
        <p:nvSpPr>
          <p:cNvPr id="48" name="Rectangle 107"/>
          <p:cNvSpPr>
            <a:spLocks noChangeArrowheads="1"/>
          </p:cNvSpPr>
          <p:nvPr userDrawn="1"/>
        </p:nvSpPr>
        <p:spPr bwMode="auto">
          <a:xfrm>
            <a:off x="0" y="8186"/>
            <a:ext cx="9144000" cy="5123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71" tIns="34289" rIns="68471" bIns="34289" numCol="1" anchor="t" anchorCtr="0" compatLnSpc="1"/>
          <a:lstStyle/>
          <a:p>
            <a:pPr defTabSz="684530"/>
            <a:endParaRPr lang="zh-CN" altLang="en-US" sz="1400">
              <a:solidFill>
                <a:srgbClr val="000000"/>
              </a:solidFill>
            </a:endParaRPr>
          </a:p>
        </p:txBody>
      </p:sp>
      <p:sp>
        <p:nvSpPr>
          <p:cNvPr id="40" name="Rectangle 107"/>
          <p:cNvSpPr>
            <a:spLocks noChangeArrowheads="1"/>
          </p:cNvSpPr>
          <p:nvPr userDrawn="1"/>
        </p:nvSpPr>
        <p:spPr bwMode="auto">
          <a:xfrm>
            <a:off x="19050" y="8186"/>
            <a:ext cx="9144000" cy="5123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71" tIns="34289" rIns="68471" bIns="34289" numCol="1" anchor="t" anchorCtr="0" compatLnSpc="1"/>
          <a:lstStyle/>
          <a:p>
            <a:pPr defTabSz="684530"/>
            <a:endParaRPr lang="zh-CN" altLang="en-US" sz="1400">
              <a:solidFill>
                <a:srgbClr val="000000"/>
              </a:solidFill>
            </a:endParaRPr>
          </a:p>
        </p:txBody>
      </p:sp>
      <p:sp>
        <p:nvSpPr>
          <p:cNvPr id="13" name="标题 1"/>
          <p:cNvSpPr>
            <a:spLocks noGrp="1"/>
          </p:cNvSpPr>
          <p:nvPr userDrawn="1">
            <p:ph type="ctrTitle" hasCustomPrompt="1"/>
          </p:nvPr>
        </p:nvSpPr>
        <p:spPr>
          <a:xfrm>
            <a:off x="4551758" y="1614489"/>
            <a:ext cx="4069557" cy="1216132"/>
          </a:xfrm>
        </p:spPr>
        <p:txBody>
          <a:bodyPr anchor="b">
            <a:normAutofit/>
          </a:bodyPr>
          <a:lstStyle>
            <a:lvl1pPr marL="0" indent="0" algn="l">
              <a:buFont typeface="Arial" panose="020B0604020202020204" pitchFamily="34" charset="0"/>
              <a:buNone/>
              <a:defRPr sz="2400">
                <a:solidFill>
                  <a:schemeClr val="bg1"/>
                </a:solidFill>
              </a:defRPr>
            </a:lvl1pPr>
          </a:lstStyle>
          <a:p>
            <a:r>
              <a:rPr lang="en-US" altLang="zh-CN" dirty="0"/>
              <a:t>Conclusion</a:t>
            </a:r>
            <a:endParaRPr lang="zh-CN" altLang="en-US" dirty="0"/>
          </a:p>
        </p:txBody>
      </p:sp>
      <p:sp>
        <p:nvSpPr>
          <p:cNvPr id="15" name="文本占位符 62"/>
          <p:cNvSpPr>
            <a:spLocks noGrp="1"/>
          </p:cNvSpPr>
          <p:nvPr userDrawn="1">
            <p:ph type="body" sz="quarter" idx="18" hasCustomPrompt="1"/>
          </p:nvPr>
        </p:nvSpPr>
        <p:spPr>
          <a:xfrm>
            <a:off x="4551758" y="3344239"/>
            <a:ext cx="4069557" cy="233153"/>
          </a:xfrm>
        </p:spPr>
        <p:txBody>
          <a:bodyPr vert="horz" lIns="68471" tIns="34289" rIns="68471" bIns="34289" rtlCol="0">
            <a:normAutofit/>
          </a:bodyPr>
          <a:lstStyle>
            <a:lvl1pPr marL="0" indent="0" algn="l">
              <a:buNone/>
              <a:defRPr lang="zh-CN" altLang="en-US" sz="1100" smtClean="0">
                <a:solidFill>
                  <a:schemeClr val="bg1"/>
                </a:solidFill>
              </a:defRPr>
            </a:lvl1pPr>
            <a:lvl2pPr>
              <a:defRPr lang="zh-CN" altLang="en-US" sz="1500" smtClean="0"/>
            </a:lvl2pPr>
            <a:lvl3pPr>
              <a:defRPr lang="zh-CN" altLang="en-US" sz="1400" smtClean="0"/>
            </a:lvl3pPr>
            <a:lvl4pPr>
              <a:defRPr lang="zh-CN" altLang="en-US" sz="1200" smtClean="0"/>
            </a:lvl4pPr>
            <a:lvl5pPr>
              <a:defRPr lang="zh-CN" altLang="en-US" sz="1200"/>
            </a:lvl5pPr>
          </a:lstStyle>
          <a:p>
            <a:pPr marL="171450" marR="0" lvl="0" indent="-171450" fontAlgn="auto">
              <a:spcAft>
                <a:spcPts val="0"/>
              </a:spcAft>
              <a:buClrTx/>
              <a:buSzTx/>
            </a:pPr>
            <a:r>
              <a:rPr lang="en-US" altLang="zh-CN" dirty="0"/>
              <a:t>Data</a:t>
            </a:r>
            <a:endParaRPr lang="en-US" altLang="zh-CN" dirty="0"/>
          </a:p>
        </p:txBody>
      </p:sp>
      <p:sp>
        <p:nvSpPr>
          <p:cNvPr id="6" name="文本占位符 13"/>
          <p:cNvSpPr>
            <a:spLocks noGrp="1"/>
          </p:cNvSpPr>
          <p:nvPr userDrawn="1">
            <p:ph type="body" sz="quarter" idx="10" hasCustomPrompt="1"/>
          </p:nvPr>
        </p:nvSpPr>
        <p:spPr>
          <a:xfrm>
            <a:off x="4551758" y="3122036"/>
            <a:ext cx="4069557" cy="222203"/>
          </a:xfrm>
        </p:spPr>
        <p:txBody>
          <a:bodyPr vert="horz" anchor="ctr">
            <a:noAutofit/>
          </a:bodyPr>
          <a:lstStyle>
            <a:lvl1pPr marL="0" indent="0" algn="l">
              <a:buNone/>
              <a:defRPr sz="1100" b="0">
                <a:solidFill>
                  <a:schemeClr val="bg1"/>
                </a:solidFill>
              </a:defRPr>
            </a:lvl1pPr>
            <a:lvl2pPr marL="342265" indent="0">
              <a:buNone/>
              <a:defRPr/>
            </a:lvl2pPr>
            <a:lvl3pPr marL="684530" indent="0">
              <a:buNone/>
              <a:defRPr/>
            </a:lvl3pPr>
            <a:lvl4pPr marL="1026795" indent="0">
              <a:buNone/>
              <a:defRPr/>
            </a:lvl4pPr>
            <a:lvl5pPr marL="1369060" indent="0">
              <a:buNone/>
              <a:defRPr/>
            </a:lvl5pPr>
          </a:lstStyle>
          <a:p>
            <a:pPr lvl="0"/>
            <a:r>
              <a:rPr lang="en-US" altLang="zh-CN" dirty="0"/>
              <a:t>Signature</a:t>
            </a:r>
            <a:endParaRPr lang="en-US" altLang="zh-CN" dirty="0"/>
          </a:p>
        </p:txBody>
      </p:sp>
    </p:spTree>
  </p:cSld>
  <p:clrMapOvr>
    <a:overrideClrMapping bg1="lt1" tx1="dk1" bg2="lt2" tx2="dk2" accent1="accent1" accent2="accent2" accent3="accent3" accent4="accent4" accent5="accent5" accent6="accent6" hlink="hlink" folHlink="folHlink"/>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showMasterSp="0" userDrawn="1">
  <p:cSld name="标题幻灯片">
    <p:bg>
      <p:bgPr>
        <a:solidFill>
          <a:schemeClr val="bg1"/>
        </a:solidFill>
        <a:effectLst/>
      </p:bgPr>
    </p:bg>
    <p:spTree>
      <p:nvGrpSpPr>
        <p:cNvPr id="1" name=""/>
        <p:cNvGrpSpPr/>
        <p:nvPr/>
      </p:nvGrpSpPr>
      <p:grpSpPr>
        <a:xfrm>
          <a:off x="0" y="0"/>
          <a:ext cx="0" cy="0"/>
          <a:chOff x="0" y="0"/>
          <a:chExt cx="0" cy="0"/>
        </a:xfrm>
      </p:grpSpPr>
      <p:sp>
        <p:nvSpPr>
          <p:cNvPr id="9894" name="Rectangle 421"/>
          <p:cNvSpPr>
            <a:spLocks noChangeArrowheads="1"/>
          </p:cNvSpPr>
          <p:nvPr userDrawn="1"/>
        </p:nvSpPr>
        <p:spPr bwMode="auto">
          <a:xfrm>
            <a:off x="0" y="2382"/>
            <a:ext cx="9144000" cy="5141118"/>
          </a:xfrm>
          <a:prstGeom prst="rect">
            <a:avLst/>
          </a:prstGeom>
          <a:solidFill>
            <a:schemeClr val="accent3"/>
          </a:solidFill>
          <a:ln>
            <a:noFill/>
          </a:ln>
        </p:spPr>
        <p:txBody>
          <a:bodyPr vert="horz" wrap="square" lIns="68480" tIns="34289" rIns="68480" bIns="34289" numCol="1" anchor="t" anchorCtr="0" compatLnSpc="1"/>
          <a:lstStyle/>
          <a:p>
            <a:pPr defTabSz="684530"/>
            <a:endParaRPr lang="zh-CN" altLang="en-US" sz="1400" dirty="0">
              <a:solidFill>
                <a:srgbClr val="000000"/>
              </a:solidFill>
            </a:endParaRPr>
          </a:p>
        </p:txBody>
      </p:sp>
      <p:sp>
        <p:nvSpPr>
          <p:cNvPr id="9895" name="Freeform 422"/>
          <p:cNvSpPr/>
          <p:nvPr userDrawn="1"/>
        </p:nvSpPr>
        <p:spPr bwMode="auto">
          <a:xfrm>
            <a:off x="4701846" y="592933"/>
            <a:ext cx="3960019" cy="3955256"/>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480" tIns="34289" rIns="68480" bIns="34289" numCol="1" anchor="t" anchorCtr="0" compatLnSpc="1"/>
          <a:lstStyle/>
          <a:p>
            <a:pPr defTabSz="684530"/>
            <a:endParaRPr lang="zh-CN" altLang="en-US" sz="1400">
              <a:solidFill>
                <a:srgbClr val="000000"/>
              </a:solidFill>
            </a:endParaRPr>
          </a:p>
        </p:txBody>
      </p:sp>
      <p:sp>
        <p:nvSpPr>
          <p:cNvPr id="9896" name="Freeform 423"/>
          <p:cNvSpPr/>
          <p:nvPr userDrawn="1"/>
        </p:nvSpPr>
        <p:spPr bwMode="auto">
          <a:xfrm>
            <a:off x="4776789" y="667942"/>
            <a:ext cx="1092994" cy="1091804"/>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480" tIns="34289" rIns="68480" bIns="34289" numCol="1" anchor="t" anchorCtr="0" compatLnSpc="1"/>
          <a:lstStyle/>
          <a:p>
            <a:pPr defTabSz="684530"/>
            <a:endParaRPr lang="zh-CN" altLang="en-US" sz="1400">
              <a:solidFill>
                <a:srgbClr val="000000"/>
              </a:solidFill>
            </a:endParaRPr>
          </a:p>
        </p:txBody>
      </p:sp>
      <p:sp>
        <p:nvSpPr>
          <p:cNvPr id="9897" name="Freeform 424"/>
          <p:cNvSpPr/>
          <p:nvPr userDrawn="1"/>
        </p:nvSpPr>
        <p:spPr bwMode="auto">
          <a:xfrm>
            <a:off x="7500939" y="3388519"/>
            <a:ext cx="1092994" cy="1091804"/>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480" tIns="34289" rIns="68480" bIns="34289" numCol="1" anchor="t" anchorCtr="0" compatLnSpc="1"/>
          <a:lstStyle/>
          <a:p>
            <a:pPr defTabSz="684530"/>
            <a:endParaRPr lang="zh-CN" altLang="en-US" sz="1400">
              <a:solidFill>
                <a:srgbClr val="000000"/>
              </a:solidFill>
            </a:endParaRPr>
          </a:p>
        </p:txBody>
      </p:sp>
      <p:sp>
        <p:nvSpPr>
          <p:cNvPr id="9898" name="Freeform 425"/>
          <p:cNvSpPr/>
          <p:nvPr userDrawn="1"/>
        </p:nvSpPr>
        <p:spPr bwMode="auto">
          <a:xfrm>
            <a:off x="4766073" y="3392092"/>
            <a:ext cx="1092994" cy="1091804"/>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480" tIns="34289" rIns="68480" bIns="34289" numCol="1" anchor="t" anchorCtr="0" compatLnSpc="1"/>
          <a:lstStyle/>
          <a:p>
            <a:pPr defTabSz="684530"/>
            <a:endParaRPr lang="zh-CN" altLang="en-US" sz="1400">
              <a:solidFill>
                <a:srgbClr val="000000"/>
              </a:solidFill>
            </a:endParaRPr>
          </a:p>
        </p:txBody>
      </p:sp>
      <p:sp>
        <p:nvSpPr>
          <p:cNvPr id="9899" name="Freeform 426"/>
          <p:cNvSpPr/>
          <p:nvPr userDrawn="1"/>
        </p:nvSpPr>
        <p:spPr bwMode="auto">
          <a:xfrm>
            <a:off x="7497366" y="664369"/>
            <a:ext cx="1092994" cy="1091804"/>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480" tIns="34289" rIns="68480" bIns="34289" numCol="1" anchor="t" anchorCtr="0" compatLnSpc="1"/>
          <a:lstStyle/>
          <a:p>
            <a:pPr defTabSz="684530"/>
            <a:endParaRPr lang="zh-CN" altLang="en-US" sz="1400">
              <a:solidFill>
                <a:srgbClr val="000000"/>
              </a:solidFill>
            </a:endParaRPr>
          </a:p>
        </p:txBody>
      </p:sp>
      <p:sp>
        <p:nvSpPr>
          <p:cNvPr id="9900" name="Rectangle 427"/>
          <p:cNvSpPr>
            <a:spLocks noChangeArrowheads="1"/>
          </p:cNvSpPr>
          <p:nvPr userDrawn="1"/>
        </p:nvSpPr>
        <p:spPr bwMode="auto">
          <a:xfrm>
            <a:off x="5281613" y="1172767"/>
            <a:ext cx="2800350" cy="2795588"/>
          </a:xfrm>
          <a:prstGeom prst="rect">
            <a:avLst/>
          </a:prstGeom>
          <a:solidFill>
            <a:schemeClr val="accent3"/>
          </a:solidFill>
          <a:ln>
            <a:noFill/>
          </a:ln>
        </p:spPr>
        <p:txBody>
          <a:bodyPr vert="horz" wrap="square" lIns="68480" tIns="34289" rIns="68480" bIns="34289" numCol="1" anchor="t" anchorCtr="0" compatLnSpc="1"/>
          <a:lstStyle/>
          <a:p>
            <a:pPr defTabSz="684530"/>
            <a:endParaRPr lang="zh-CN" altLang="en-US" sz="1400">
              <a:solidFill>
                <a:srgbClr val="000000"/>
              </a:solidFill>
            </a:endParaRPr>
          </a:p>
        </p:txBody>
      </p:sp>
      <p:sp>
        <p:nvSpPr>
          <p:cNvPr id="4" name="Rectangle 435"/>
          <p:cNvSpPr>
            <a:spLocks noChangeArrowheads="1"/>
          </p:cNvSpPr>
          <p:nvPr userDrawn="1"/>
        </p:nvSpPr>
        <p:spPr bwMode="auto">
          <a:xfrm>
            <a:off x="5287620" y="1509610"/>
            <a:ext cx="2791980" cy="2024270"/>
          </a:xfrm>
          <a:prstGeom prst="rect">
            <a:avLst/>
          </a:prstGeom>
          <a:solidFill>
            <a:srgbClr val="FFFFFF"/>
          </a:solidFill>
          <a:ln>
            <a:noFill/>
          </a:ln>
        </p:spPr>
        <p:txBody>
          <a:bodyPr vert="horz" wrap="square" lIns="68480" tIns="34289" rIns="68480" bIns="34289" numCol="1" anchor="t" anchorCtr="0" compatLnSpc="1"/>
          <a:lstStyle/>
          <a:p>
            <a:pPr defTabSz="684530"/>
            <a:endParaRPr lang="zh-CN" altLang="en-US" sz="1400">
              <a:solidFill>
                <a:srgbClr val="000000"/>
              </a:solidFill>
            </a:endParaRPr>
          </a:p>
        </p:txBody>
      </p:sp>
      <p:pic>
        <p:nvPicPr>
          <p:cNvPr id="3" name="图片 2"/>
          <p:cNvPicPr>
            <a:picLocks noChangeAspect="1"/>
          </p:cNvPicPr>
          <p:nvPr userDrawn="1"/>
        </p:nvPicPr>
        <p:blipFill>
          <a:blip r:embed="rId2"/>
          <a:stretch>
            <a:fillRect/>
          </a:stretch>
        </p:blipFill>
        <p:spPr>
          <a:xfrm>
            <a:off x="5279250" y="1834823"/>
            <a:ext cx="2800350" cy="1398983"/>
          </a:xfrm>
          <a:prstGeom prst="rect">
            <a:avLst/>
          </a:prstGeom>
        </p:spPr>
      </p:pic>
      <p:sp>
        <p:nvSpPr>
          <p:cNvPr id="9909" name="Rectangle 436"/>
          <p:cNvSpPr>
            <a:spLocks noChangeArrowheads="1"/>
          </p:cNvSpPr>
          <p:nvPr userDrawn="1"/>
        </p:nvSpPr>
        <p:spPr bwMode="auto">
          <a:xfrm>
            <a:off x="5414963" y="1326357"/>
            <a:ext cx="2543175"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80" tIns="34289" rIns="68480" bIns="34289" numCol="1" anchor="t" anchorCtr="0" compatLnSpc="1"/>
          <a:lstStyle/>
          <a:p>
            <a:pPr defTabSz="684530"/>
            <a:endParaRPr lang="zh-CN" altLang="en-US" sz="1400">
              <a:solidFill>
                <a:srgbClr val="000000"/>
              </a:solidFill>
            </a:endParaRPr>
          </a:p>
        </p:txBody>
      </p:sp>
      <p:sp>
        <p:nvSpPr>
          <p:cNvPr id="9801" name="副标题 2"/>
          <p:cNvSpPr>
            <a:spLocks noGrp="1"/>
          </p:cNvSpPr>
          <p:nvPr userDrawn="1">
            <p:ph type="subTitle" idx="1"/>
          </p:nvPr>
        </p:nvSpPr>
        <p:spPr>
          <a:xfrm>
            <a:off x="500093" y="2102712"/>
            <a:ext cx="5891633" cy="419099"/>
          </a:xfrm>
        </p:spPr>
        <p:txBody>
          <a:bodyPr anchor="ctr">
            <a:normAutofit/>
          </a:bodyPr>
          <a:lstStyle>
            <a:lvl1pPr marL="0" indent="0" algn="l">
              <a:buNone/>
              <a:defRPr sz="1500">
                <a:solidFill>
                  <a:schemeClr val="bg1"/>
                </a:solidFill>
              </a:defRPr>
            </a:lvl1pPr>
            <a:lvl2pPr marL="342265" indent="0" algn="ctr">
              <a:buNone/>
              <a:defRPr sz="1500"/>
            </a:lvl2pPr>
            <a:lvl3pPr marL="684530" indent="0" algn="ctr">
              <a:buNone/>
              <a:defRPr sz="1400"/>
            </a:lvl3pPr>
            <a:lvl4pPr marL="1026795" indent="0" algn="ctr">
              <a:buNone/>
              <a:defRPr sz="1200"/>
            </a:lvl4pPr>
            <a:lvl5pPr marL="1369060" indent="0" algn="ctr">
              <a:buNone/>
              <a:defRPr sz="1200"/>
            </a:lvl5pPr>
            <a:lvl6pPr marL="1711960" indent="0" algn="ctr">
              <a:buNone/>
              <a:defRPr sz="1200"/>
            </a:lvl6pPr>
            <a:lvl7pPr marL="2054225" indent="0" algn="ctr">
              <a:buNone/>
              <a:defRPr sz="1200"/>
            </a:lvl7pPr>
            <a:lvl8pPr marL="2396490" indent="0" algn="ctr">
              <a:buNone/>
              <a:defRPr sz="1200"/>
            </a:lvl8pPr>
            <a:lvl9pPr marL="2738755" indent="0" algn="ctr">
              <a:buNone/>
              <a:defRPr sz="1200"/>
            </a:lvl9pPr>
          </a:lstStyle>
          <a:p>
            <a:endParaRPr lang="en-US" dirty="0"/>
          </a:p>
        </p:txBody>
      </p:sp>
      <p:sp>
        <p:nvSpPr>
          <p:cNvPr id="9802" name="标题 1"/>
          <p:cNvSpPr>
            <a:spLocks noGrp="1"/>
          </p:cNvSpPr>
          <p:nvPr userDrawn="1">
            <p:ph type="ctrTitle"/>
          </p:nvPr>
        </p:nvSpPr>
        <p:spPr>
          <a:xfrm>
            <a:off x="500093" y="1578769"/>
            <a:ext cx="5891633" cy="523943"/>
          </a:xfrm>
        </p:spPr>
        <p:txBody>
          <a:bodyPr anchor="ctr">
            <a:normAutofit/>
          </a:bodyPr>
          <a:lstStyle>
            <a:lvl1pPr algn="l">
              <a:defRPr sz="3000">
                <a:solidFill>
                  <a:schemeClr val="bg1"/>
                </a:solidFill>
              </a:defRPr>
            </a:lvl1pPr>
          </a:lstStyle>
          <a:p>
            <a:endParaRPr lang="zh-CN" altLang="en-US" dirty="0"/>
          </a:p>
        </p:txBody>
      </p:sp>
      <p:sp>
        <p:nvSpPr>
          <p:cNvPr id="12" name="文本占位符 13"/>
          <p:cNvSpPr>
            <a:spLocks noGrp="1"/>
          </p:cNvSpPr>
          <p:nvPr userDrawn="1">
            <p:ph type="body" sz="quarter" idx="10"/>
          </p:nvPr>
        </p:nvSpPr>
        <p:spPr>
          <a:xfrm>
            <a:off x="500093" y="3425193"/>
            <a:ext cx="5891633" cy="222203"/>
          </a:xfrm>
        </p:spPr>
        <p:txBody>
          <a:bodyPr vert="horz" anchor="ctr">
            <a:noAutofit/>
          </a:bodyPr>
          <a:lstStyle>
            <a:lvl1pPr marL="0" indent="0" algn="l">
              <a:buNone/>
              <a:defRPr sz="1100" b="0">
                <a:solidFill>
                  <a:schemeClr val="bg1"/>
                </a:solidFill>
              </a:defRPr>
            </a:lvl1pPr>
            <a:lvl2pPr marL="342265" indent="0">
              <a:buNone/>
              <a:defRPr/>
            </a:lvl2pPr>
            <a:lvl3pPr marL="684530" indent="0">
              <a:buNone/>
              <a:defRPr/>
            </a:lvl3pPr>
            <a:lvl4pPr marL="1026795" indent="0">
              <a:buNone/>
              <a:defRPr/>
            </a:lvl4pPr>
            <a:lvl5pPr marL="1369060" indent="0">
              <a:buNone/>
              <a:defRPr/>
            </a:lvl5pPr>
          </a:lstStyle>
          <a:p>
            <a:pPr lvl="0"/>
            <a:endParaRPr lang="en-US" altLang="zh-CN" dirty="0"/>
          </a:p>
        </p:txBody>
      </p:sp>
      <p:sp>
        <p:nvSpPr>
          <p:cNvPr id="13" name="文本占位符 13"/>
          <p:cNvSpPr>
            <a:spLocks noGrp="1"/>
          </p:cNvSpPr>
          <p:nvPr userDrawn="1">
            <p:ph type="body" sz="quarter" idx="11" hasCustomPrompt="1"/>
          </p:nvPr>
        </p:nvSpPr>
        <p:spPr>
          <a:xfrm>
            <a:off x="500093" y="3647396"/>
            <a:ext cx="5891633" cy="222203"/>
          </a:xfrm>
        </p:spPr>
        <p:txBody>
          <a:bodyPr vert="horz" anchor="ctr">
            <a:noAutofit/>
          </a:bodyPr>
          <a:lstStyle>
            <a:lvl1pPr marL="0" indent="0" algn="l">
              <a:buNone/>
              <a:defRPr sz="1100" b="0">
                <a:solidFill>
                  <a:schemeClr val="bg1"/>
                </a:solidFill>
              </a:defRPr>
            </a:lvl1pPr>
            <a:lvl2pPr marL="342265" indent="0">
              <a:buNone/>
              <a:defRPr/>
            </a:lvl2pPr>
            <a:lvl3pPr marL="684530" indent="0">
              <a:buNone/>
              <a:defRPr/>
            </a:lvl3pPr>
            <a:lvl4pPr marL="1026795" indent="0">
              <a:buNone/>
              <a:defRPr/>
            </a:lvl4pPr>
            <a:lvl5pPr marL="1369060" indent="0">
              <a:buNone/>
              <a:defRPr/>
            </a:lvl5pPr>
          </a:lstStyle>
          <a:p>
            <a:pPr lvl="0"/>
            <a:r>
              <a:rPr lang="en-US" altLang="zh-CN" dirty="0"/>
              <a:t>Date</a:t>
            </a:r>
            <a:endParaRPr lang="zh-CN"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showMasterSp="0" userDrawn="1">
  <p:cSld name="节标题">
    <p:spTree>
      <p:nvGrpSpPr>
        <p:cNvPr id="1" name=""/>
        <p:cNvGrpSpPr/>
        <p:nvPr/>
      </p:nvGrpSpPr>
      <p:grpSpPr>
        <a:xfrm>
          <a:off x="0" y="0"/>
          <a:ext cx="0" cy="0"/>
          <a:chOff x="0" y="0"/>
          <a:chExt cx="0" cy="0"/>
        </a:xfrm>
      </p:grpSpPr>
      <p:sp>
        <p:nvSpPr>
          <p:cNvPr id="126" name="AutoShape 232"/>
          <p:cNvSpPr>
            <a:spLocks noChangeAspect="1" noChangeArrowheads="1" noTextEdit="1"/>
          </p:cNvSpPr>
          <p:nvPr userDrawn="1"/>
        </p:nvSpPr>
        <p:spPr bwMode="auto">
          <a:xfrm>
            <a:off x="1" y="1"/>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80" tIns="34289" rIns="68480" bIns="34289" numCol="1" anchor="t" anchorCtr="0" compatLnSpc="1"/>
          <a:lstStyle/>
          <a:p>
            <a:pPr defTabSz="684530"/>
            <a:endParaRPr lang="zh-CN" altLang="en-US" sz="1400">
              <a:solidFill>
                <a:srgbClr val="000000"/>
              </a:solidFill>
            </a:endParaRPr>
          </a:p>
        </p:txBody>
      </p:sp>
      <p:sp>
        <p:nvSpPr>
          <p:cNvPr id="128" name="Rectangle 235"/>
          <p:cNvSpPr>
            <a:spLocks noChangeArrowheads="1"/>
          </p:cNvSpPr>
          <p:nvPr userDrawn="1"/>
        </p:nvSpPr>
        <p:spPr bwMode="auto">
          <a:xfrm>
            <a:off x="1" y="-1190"/>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80" tIns="34289" rIns="68480" bIns="34289" numCol="1" anchor="t" anchorCtr="0" compatLnSpc="1"/>
          <a:lstStyle/>
          <a:p>
            <a:pPr defTabSz="684530"/>
            <a:endParaRPr lang="zh-CN" altLang="en-US" sz="1400">
              <a:solidFill>
                <a:srgbClr val="000000"/>
              </a:solidFill>
            </a:endParaRPr>
          </a:p>
        </p:txBody>
      </p:sp>
      <p:grpSp>
        <p:nvGrpSpPr>
          <p:cNvPr id="239" name="组合 238"/>
          <p:cNvGrpSpPr/>
          <p:nvPr userDrawn="1"/>
        </p:nvGrpSpPr>
        <p:grpSpPr>
          <a:xfrm>
            <a:off x="898580" y="1322354"/>
            <a:ext cx="2623656" cy="2620502"/>
            <a:chOff x="6544809" y="1477747"/>
            <a:chExt cx="3571648" cy="3567354"/>
          </a:xfrm>
        </p:grpSpPr>
        <p:sp>
          <p:nvSpPr>
            <p:cNvPr id="214" name="Freeform 422"/>
            <p:cNvSpPr/>
            <p:nvPr userDrawn="1"/>
          </p:nvSpPr>
          <p:spPr bwMode="auto">
            <a:xfrm>
              <a:off x="6544809" y="1477747"/>
              <a:ext cx="3571648" cy="3567354"/>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chemeClr val="accent2"/>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5" name="Freeform 423"/>
            <p:cNvSpPr/>
            <p:nvPr userDrawn="1"/>
          </p:nvSpPr>
          <p:spPr bwMode="auto">
            <a:xfrm>
              <a:off x="6612462" y="1545400"/>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6" name="Freeform 424"/>
            <p:cNvSpPr/>
            <p:nvPr userDrawn="1"/>
          </p:nvSpPr>
          <p:spPr bwMode="auto">
            <a:xfrm>
              <a:off x="9069446" y="3999164"/>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7" name="Freeform 425"/>
            <p:cNvSpPr/>
            <p:nvPr userDrawn="1"/>
          </p:nvSpPr>
          <p:spPr bwMode="auto">
            <a:xfrm>
              <a:off x="6602797" y="4002385"/>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8" name="Freeform 426"/>
            <p:cNvSpPr/>
            <p:nvPr userDrawn="1"/>
          </p:nvSpPr>
          <p:spPr bwMode="auto">
            <a:xfrm>
              <a:off x="9066225" y="1542179"/>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9" name="Rectangle 427"/>
            <p:cNvSpPr>
              <a:spLocks noChangeArrowheads="1"/>
            </p:cNvSpPr>
            <p:nvPr userDrawn="1"/>
          </p:nvSpPr>
          <p:spPr bwMode="auto">
            <a:xfrm>
              <a:off x="7067777" y="2000715"/>
              <a:ext cx="2525711" cy="2521417"/>
            </a:xfrm>
            <a:prstGeom prst="rect">
              <a:avLst/>
            </a:prstGeom>
            <a:solidFill>
              <a:schemeClr val="accent3"/>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21" name="Rectangle 435"/>
            <p:cNvSpPr>
              <a:spLocks noChangeArrowheads="1"/>
            </p:cNvSpPr>
            <p:nvPr userDrawn="1"/>
          </p:nvSpPr>
          <p:spPr bwMode="auto">
            <a:xfrm>
              <a:off x="7193419" y="2113703"/>
              <a:ext cx="2283019" cy="2282405"/>
            </a:xfrm>
            <a:prstGeom prst="rect">
              <a:avLst/>
            </a:prstGeom>
            <a:solidFill>
              <a:schemeClr val="accent2">
                <a:alpha val="65000"/>
              </a:schemeClr>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22" name="Rectangle 436"/>
            <p:cNvSpPr>
              <a:spLocks noChangeArrowheads="1"/>
            </p:cNvSpPr>
            <p:nvPr userDrawn="1"/>
          </p:nvSpPr>
          <p:spPr bwMode="auto">
            <a:xfrm>
              <a:off x="7188050" y="2139243"/>
              <a:ext cx="2293758" cy="2267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grpSp>
      <p:sp>
        <p:nvSpPr>
          <p:cNvPr id="20" name="标题 1"/>
          <p:cNvSpPr>
            <a:spLocks noGrp="1"/>
          </p:cNvSpPr>
          <p:nvPr userDrawn="1">
            <p:ph type="title"/>
          </p:nvPr>
        </p:nvSpPr>
        <p:spPr>
          <a:xfrm>
            <a:off x="3960854" y="1961159"/>
            <a:ext cx="4064389" cy="671513"/>
          </a:xfrm>
        </p:spPr>
        <p:txBody>
          <a:bodyPr anchor="b">
            <a:normAutofit/>
          </a:bodyPr>
          <a:lstStyle>
            <a:lvl1pPr algn="l">
              <a:defRPr sz="1800" b="1">
                <a:solidFill>
                  <a:schemeClr val="tx1"/>
                </a:solidFill>
              </a:defRPr>
            </a:lvl1pPr>
          </a:lstStyle>
          <a:p>
            <a:r>
              <a:rPr lang="en-US" dirty="0"/>
              <a:t>Click to edit Master title style</a:t>
            </a:r>
            <a:endParaRPr lang="zh-CN" altLang="en-US" dirty="0"/>
          </a:p>
        </p:txBody>
      </p:sp>
      <p:sp>
        <p:nvSpPr>
          <p:cNvPr id="21" name="文本占位符 2"/>
          <p:cNvSpPr>
            <a:spLocks noGrp="1"/>
          </p:cNvSpPr>
          <p:nvPr userDrawn="1">
            <p:ph type="body" idx="1"/>
          </p:nvPr>
        </p:nvSpPr>
        <p:spPr>
          <a:xfrm>
            <a:off x="3961730" y="2632635"/>
            <a:ext cx="4064389" cy="761717"/>
          </a:xfrm>
        </p:spPr>
        <p:txBody>
          <a:bodyPr anchor="t">
            <a:normAutofit/>
          </a:bodyPr>
          <a:lstStyle>
            <a:lvl1pPr marL="0" indent="0" algn="l">
              <a:buNone/>
              <a:defRPr sz="800">
                <a:solidFill>
                  <a:schemeClr val="tx1"/>
                </a:solidFill>
              </a:defRPr>
            </a:lvl1pPr>
            <a:lvl2pPr marL="342265" indent="0">
              <a:buNone/>
              <a:defRPr sz="1500">
                <a:solidFill>
                  <a:schemeClr val="tx1">
                    <a:tint val="75000"/>
                  </a:schemeClr>
                </a:solidFill>
              </a:defRPr>
            </a:lvl2pPr>
            <a:lvl3pPr marL="684530" indent="0">
              <a:buNone/>
              <a:defRPr sz="1400">
                <a:solidFill>
                  <a:schemeClr val="tx1">
                    <a:tint val="75000"/>
                  </a:schemeClr>
                </a:solidFill>
              </a:defRPr>
            </a:lvl3pPr>
            <a:lvl4pPr marL="1026795" indent="0">
              <a:buNone/>
              <a:defRPr sz="1200">
                <a:solidFill>
                  <a:schemeClr val="tx1">
                    <a:tint val="75000"/>
                  </a:schemeClr>
                </a:solidFill>
              </a:defRPr>
            </a:lvl4pPr>
            <a:lvl5pPr marL="1369060" indent="0">
              <a:buNone/>
              <a:defRPr sz="1200">
                <a:solidFill>
                  <a:schemeClr val="tx1">
                    <a:tint val="75000"/>
                  </a:schemeClr>
                </a:solidFill>
              </a:defRPr>
            </a:lvl5pPr>
            <a:lvl6pPr marL="1711960" indent="0">
              <a:buNone/>
              <a:defRPr sz="1200">
                <a:solidFill>
                  <a:schemeClr val="tx1">
                    <a:tint val="75000"/>
                  </a:schemeClr>
                </a:solidFill>
              </a:defRPr>
            </a:lvl6pPr>
            <a:lvl7pPr marL="2054225" indent="0">
              <a:buNone/>
              <a:defRPr sz="1200">
                <a:solidFill>
                  <a:schemeClr val="tx1">
                    <a:tint val="75000"/>
                  </a:schemeClr>
                </a:solidFill>
              </a:defRPr>
            </a:lvl7pPr>
            <a:lvl8pPr marL="2396490" indent="0">
              <a:buNone/>
              <a:defRPr sz="1200">
                <a:solidFill>
                  <a:schemeClr val="tx1">
                    <a:tint val="75000"/>
                  </a:schemeClr>
                </a:solidFill>
              </a:defRPr>
            </a:lvl8pPr>
            <a:lvl9pPr marL="2738755" indent="0">
              <a:buNone/>
              <a:defRPr sz="1200">
                <a:solidFill>
                  <a:schemeClr val="tx1">
                    <a:tint val="75000"/>
                  </a:schemeClr>
                </a:solidFill>
              </a:defRPr>
            </a:lvl9pPr>
          </a:lstStyle>
          <a:p>
            <a:pPr lvl="0"/>
            <a:r>
              <a:rPr lang="en-US" dirty="0"/>
              <a:t>Edit Master text styles</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showMasterSp="0" userDrawn="1">
  <p:cSld name="1_节标题">
    <p:spTree>
      <p:nvGrpSpPr>
        <p:cNvPr id="1" name=""/>
        <p:cNvGrpSpPr/>
        <p:nvPr/>
      </p:nvGrpSpPr>
      <p:grpSpPr>
        <a:xfrm>
          <a:off x="0" y="0"/>
          <a:ext cx="0" cy="0"/>
          <a:chOff x="0" y="0"/>
          <a:chExt cx="0" cy="0"/>
        </a:xfrm>
      </p:grpSpPr>
      <p:sp>
        <p:nvSpPr>
          <p:cNvPr id="126" name="AutoShape 232"/>
          <p:cNvSpPr>
            <a:spLocks noChangeAspect="1" noChangeArrowheads="1" noTextEdit="1"/>
          </p:cNvSpPr>
          <p:nvPr userDrawn="1"/>
        </p:nvSpPr>
        <p:spPr bwMode="auto">
          <a:xfrm>
            <a:off x="1" y="1"/>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80" tIns="34289" rIns="68480" bIns="34289" numCol="1" anchor="t" anchorCtr="0" compatLnSpc="1"/>
          <a:lstStyle/>
          <a:p>
            <a:pPr defTabSz="684530"/>
            <a:endParaRPr lang="zh-CN" altLang="en-US" sz="1400">
              <a:solidFill>
                <a:srgbClr val="000000"/>
              </a:solidFill>
            </a:endParaRPr>
          </a:p>
        </p:txBody>
      </p:sp>
      <p:sp>
        <p:nvSpPr>
          <p:cNvPr id="128" name="Rectangle 235"/>
          <p:cNvSpPr>
            <a:spLocks noChangeArrowheads="1"/>
          </p:cNvSpPr>
          <p:nvPr userDrawn="1"/>
        </p:nvSpPr>
        <p:spPr bwMode="auto">
          <a:xfrm>
            <a:off x="1" y="-1190"/>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80" tIns="34289" rIns="68480" bIns="34289" numCol="1" anchor="t" anchorCtr="0" compatLnSpc="1"/>
          <a:lstStyle/>
          <a:p>
            <a:pPr defTabSz="684530"/>
            <a:endParaRPr lang="zh-CN" altLang="en-US" sz="1400">
              <a:solidFill>
                <a:srgbClr val="000000"/>
              </a:solidFill>
            </a:endParaRPr>
          </a:p>
        </p:txBody>
      </p:sp>
      <p:grpSp>
        <p:nvGrpSpPr>
          <p:cNvPr id="239" name="组合 238"/>
          <p:cNvGrpSpPr/>
          <p:nvPr userDrawn="1"/>
        </p:nvGrpSpPr>
        <p:grpSpPr>
          <a:xfrm>
            <a:off x="3265531" y="1260310"/>
            <a:ext cx="2623656" cy="2620502"/>
            <a:chOff x="6544809" y="1477747"/>
            <a:chExt cx="3571648" cy="3567354"/>
          </a:xfrm>
        </p:grpSpPr>
        <p:sp>
          <p:nvSpPr>
            <p:cNvPr id="214" name="Freeform 422"/>
            <p:cNvSpPr/>
            <p:nvPr userDrawn="1"/>
          </p:nvSpPr>
          <p:spPr bwMode="auto">
            <a:xfrm>
              <a:off x="6544809" y="1477747"/>
              <a:ext cx="3571648" cy="3567354"/>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chemeClr val="accent2"/>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5" name="Freeform 423"/>
            <p:cNvSpPr/>
            <p:nvPr userDrawn="1"/>
          </p:nvSpPr>
          <p:spPr bwMode="auto">
            <a:xfrm>
              <a:off x="6612462" y="1545400"/>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6" name="Freeform 424"/>
            <p:cNvSpPr/>
            <p:nvPr userDrawn="1"/>
          </p:nvSpPr>
          <p:spPr bwMode="auto">
            <a:xfrm>
              <a:off x="9069446" y="3999164"/>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7" name="Freeform 425"/>
            <p:cNvSpPr/>
            <p:nvPr userDrawn="1"/>
          </p:nvSpPr>
          <p:spPr bwMode="auto">
            <a:xfrm>
              <a:off x="6602797" y="4002385"/>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8" name="Freeform 426"/>
            <p:cNvSpPr/>
            <p:nvPr userDrawn="1"/>
          </p:nvSpPr>
          <p:spPr bwMode="auto">
            <a:xfrm>
              <a:off x="9066225" y="1542179"/>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9" name="Rectangle 427"/>
            <p:cNvSpPr>
              <a:spLocks noChangeArrowheads="1"/>
            </p:cNvSpPr>
            <p:nvPr userDrawn="1"/>
          </p:nvSpPr>
          <p:spPr bwMode="auto">
            <a:xfrm>
              <a:off x="7067777" y="2000715"/>
              <a:ext cx="2525711" cy="2521417"/>
            </a:xfrm>
            <a:prstGeom prst="rect">
              <a:avLst/>
            </a:prstGeom>
            <a:solidFill>
              <a:schemeClr val="accent3"/>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21" name="Rectangle 435"/>
            <p:cNvSpPr>
              <a:spLocks noChangeArrowheads="1"/>
            </p:cNvSpPr>
            <p:nvPr userDrawn="1"/>
          </p:nvSpPr>
          <p:spPr bwMode="auto">
            <a:xfrm>
              <a:off x="7193419" y="2113703"/>
              <a:ext cx="2283019" cy="2282405"/>
            </a:xfrm>
            <a:prstGeom prst="rect">
              <a:avLst/>
            </a:prstGeom>
            <a:solidFill>
              <a:schemeClr val="accent2">
                <a:alpha val="65000"/>
              </a:schemeClr>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22" name="Rectangle 436"/>
            <p:cNvSpPr>
              <a:spLocks noChangeArrowheads="1"/>
            </p:cNvSpPr>
            <p:nvPr userDrawn="1"/>
          </p:nvSpPr>
          <p:spPr bwMode="auto">
            <a:xfrm>
              <a:off x="7188050" y="2139243"/>
              <a:ext cx="2293758" cy="2267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grpSp>
      <p:sp>
        <p:nvSpPr>
          <p:cNvPr id="20" name="标题 1"/>
          <p:cNvSpPr>
            <a:spLocks noGrp="1"/>
          </p:cNvSpPr>
          <p:nvPr userDrawn="1">
            <p:ph type="title"/>
          </p:nvPr>
        </p:nvSpPr>
        <p:spPr>
          <a:xfrm>
            <a:off x="3085582" y="2049827"/>
            <a:ext cx="4064389" cy="671513"/>
          </a:xfrm>
        </p:spPr>
        <p:txBody>
          <a:bodyPr anchor="b">
            <a:normAutofit/>
          </a:bodyPr>
          <a:lstStyle>
            <a:lvl1pPr algn="ctr">
              <a:defRPr sz="1800" b="1">
                <a:solidFill>
                  <a:schemeClr val="bg1"/>
                </a:solidFill>
              </a:defRPr>
            </a:lvl1pPr>
          </a:lstStyle>
          <a:p>
            <a:r>
              <a:rPr lang="en-US" dirty="0"/>
              <a:t>Click to edit Master title style</a:t>
            </a:r>
            <a:endParaRPr lang="zh-CN"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endParaRPr lang="zh-CN" altLang="en-US">
              <a:solidFill>
                <a:srgbClr val="000000">
                  <a:lumMod val="50000"/>
                  <a:lumOff val="50000"/>
                </a:srgbClr>
              </a:solidFill>
            </a:endParaRPr>
          </a:p>
        </p:txBody>
      </p:sp>
      <p:sp>
        <p:nvSpPr>
          <p:cNvPr id="4" name="页脚占位符 3"/>
          <p:cNvSpPr>
            <a:spLocks noGrp="1"/>
          </p:cNvSpPr>
          <p:nvPr>
            <p:ph type="ftr" sz="quarter" idx="11"/>
          </p:nvPr>
        </p:nvSpPr>
        <p:spPr/>
        <p:txBody>
          <a:bodyPr/>
          <a:lstStyle/>
          <a:p>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5" name="灯片编号占位符 4"/>
          <p:cNvSpPr>
            <a:spLocks noGrp="1"/>
          </p:cNvSpPr>
          <p:nvPr>
            <p:ph type="sldNum" sz="quarter" idx="12"/>
          </p:nvPr>
        </p:nvSpPr>
        <p:spPr/>
        <p:txBody>
          <a:bodyPr/>
          <a:lstStyle/>
          <a:p>
            <a:fld id="{5DD3DB80-B894-403A-B48E-6FDC1A72010E}" type="slidenum">
              <a:rPr lang="zh-CN" altLang="en-US" smtClean="0">
                <a:solidFill>
                  <a:srgbClr val="000000">
                    <a:lumMod val="50000"/>
                    <a:lumOff val="50000"/>
                  </a:srgbClr>
                </a:solidFill>
              </a:rPr>
            </a:fld>
            <a:endParaRPr lang="zh-CN" altLang="en-US">
              <a:solidFill>
                <a:srgbClr val="000000">
                  <a:lumMod val="50000"/>
                  <a:lumOff val="50000"/>
                </a:srgbClr>
              </a:solidFill>
            </a:endParaRPr>
          </a:p>
        </p:txBody>
      </p:sp>
      <p:sp>
        <p:nvSpPr>
          <p:cNvPr id="6" name="标题 5"/>
          <p:cNvSpPr>
            <a:spLocks noGrp="1"/>
          </p:cNvSpPr>
          <p:nvPr>
            <p:ph type="title"/>
          </p:nvPr>
        </p:nvSpPr>
        <p:spPr/>
        <p:txBody>
          <a:bodyPr/>
          <a:lstStyle>
            <a:lvl1pPr>
              <a:defRPr/>
            </a:lvl1pPr>
          </a:lstStyle>
          <a:p>
            <a:r>
              <a:rPr lang="en-US" altLang="zh-CN" dirty="0"/>
              <a:t>Click to edit Master title style</a:t>
            </a:r>
            <a:endParaRPr lang="zh-CN" altLang="en-US" dirty="0"/>
          </a:p>
        </p:txBody>
      </p:sp>
      <p:sp>
        <p:nvSpPr>
          <p:cNvPr id="8" name="内容占位符 7"/>
          <p:cNvSpPr>
            <a:spLocks noGrp="1"/>
          </p:cNvSpPr>
          <p:nvPr>
            <p:ph sz="quarter" idx="13"/>
          </p:nvPr>
        </p:nvSpPr>
        <p:spPr>
          <a:xfrm>
            <a:off x="502444" y="847728"/>
            <a:ext cx="8137922" cy="3755231"/>
          </a:xfrm>
        </p:spPr>
        <p:txBody>
          <a:bodyPr/>
          <a:lstStyle>
            <a:lvl1pPr>
              <a:defRPr/>
            </a:lvl1pPr>
            <a:lvl2pPr>
              <a:defRPr/>
            </a:lvl2pPr>
            <a:lvl3pPr>
              <a:defRPr/>
            </a:lvl3pPr>
            <a:lvl4pPr>
              <a:defRPr/>
            </a:lvl4pPr>
            <a:lvl5pPr>
              <a:defRPr/>
            </a:lvl5pPr>
          </a:lstStyle>
          <a:p>
            <a:pPr lvl="0"/>
            <a:r>
              <a:rPr lang="en-US" altLang="zh-CN" dirty="0"/>
              <a:t>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endParaRPr lang="zh-CN" altLang="en-US">
              <a:solidFill>
                <a:srgbClr val="000000">
                  <a:lumMod val="50000"/>
                  <a:lumOff val="50000"/>
                </a:srgbClr>
              </a:solidFill>
            </a:endParaRPr>
          </a:p>
        </p:txBody>
      </p:sp>
      <p:sp>
        <p:nvSpPr>
          <p:cNvPr id="4" name="页脚占位符 3"/>
          <p:cNvSpPr>
            <a:spLocks noGrp="1"/>
          </p:cNvSpPr>
          <p:nvPr>
            <p:ph type="ftr" sz="quarter" idx="11"/>
          </p:nvPr>
        </p:nvSpPr>
        <p:spPr/>
        <p:txBody>
          <a:bodyPr/>
          <a:lstStyle/>
          <a:p>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5" name="灯片编号占位符 4"/>
          <p:cNvSpPr>
            <a:spLocks noGrp="1"/>
          </p:cNvSpPr>
          <p:nvPr>
            <p:ph type="sldNum" sz="quarter" idx="12"/>
          </p:nvPr>
        </p:nvSpPr>
        <p:spPr/>
        <p:txBody>
          <a:bodyPr/>
          <a:lstStyle/>
          <a:p>
            <a:fld id="{5DD3DB80-B894-403A-B48E-6FDC1A72010E}" type="slidenum">
              <a:rPr lang="zh-CN" altLang="en-US" smtClean="0">
                <a:solidFill>
                  <a:srgbClr val="000000">
                    <a:lumMod val="50000"/>
                    <a:lumOff val="50000"/>
                  </a:srgbClr>
                </a:solidFill>
              </a:rPr>
            </a:fld>
            <a:endParaRPr lang="zh-CN" altLang="en-US">
              <a:solidFill>
                <a:srgbClr val="000000">
                  <a:lumMod val="50000"/>
                  <a:lumOff val="50000"/>
                </a:srgbClr>
              </a:solidFill>
            </a:endParaRPr>
          </a:p>
        </p:txBody>
      </p:sp>
      <p:sp>
        <p:nvSpPr>
          <p:cNvPr id="6" name="标题 5"/>
          <p:cNvSpPr>
            <a:spLocks noGrp="1"/>
          </p:cNvSpPr>
          <p:nvPr>
            <p:ph type="title"/>
          </p:nvPr>
        </p:nvSpPr>
        <p:spPr/>
        <p:txBody>
          <a:bodyPr/>
          <a:lstStyle>
            <a:lvl1pPr>
              <a:defRPr/>
            </a:lvl1pPr>
          </a:lstStyle>
          <a:p>
            <a:r>
              <a:rPr lang="en-US" altLang="zh-CN" dirty="0"/>
              <a:t>Click to edit Master title style</a:t>
            </a:r>
            <a:endParaRPr lang="zh-CN" altLang="en-US" dirty="0"/>
          </a:p>
        </p:txBody>
      </p:sp>
      <p:sp>
        <p:nvSpPr>
          <p:cNvPr id="8" name="内容占位符 7"/>
          <p:cNvSpPr>
            <a:spLocks noGrp="1"/>
          </p:cNvSpPr>
          <p:nvPr>
            <p:ph sz="quarter" idx="13"/>
          </p:nvPr>
        </p:nvSpPr>
        <p:spPr>
          <a:xfrm>
            <a:off x="502444" y="847728"/>
            <a:ext cx="8137922" cy="3755231"/>
          </a:xfrm>
        </p:spPr>
        <p:txBody>
          <a:bodyPr/>
          <a:lstStyle>
            <a:lvl1pPr>
              <a:defRPr/>
            </a:lvl1pPr>
            <a:lvl2pPr>
              <a:defRPr/>
            </a:lvl2pPr>
            <a:lvl3pPr>
              <a:defRPr/>
            </a:lvl3pPr>
            <a:lvl4pPr>
              <a:defRPr/>
            </a:lvl4pPr>
            <a:lvl5pPr>
              <a:defRPr/>
            </a:lvl5pPr>
          </a:lstStyle>
          <a:p>
            <a:pPr lvl="0"/>
            <a:r>
              <a:rPr lang="en-US" altLang="zh-CN" dirty="0"/>
              <a:t>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zh-CN" altLang="en-US"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userDrawn="1">
  <p:cSld name="仅标题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dirty="0"/>
              <a:t>Click to edit Master title style</a:t>
            </a:r>
            <a:endParaRPr lang="en-US" dirty="0"/>
          </a:p>
        </p:txBody>
      </p:sp>
      <p:sp>
        <p:nvSpPr>
          <p:cNvPr id="3" name="Date Placeholder 2"/>
          <p:cNvSpPr>
            <a:spLocks noGrp="1"/>
          </p:cNvSpPr>
          <p:nvPr>
            <p:ph type="dt" sz="half" idx="10"/>
          </p:nvPr>
        </p:nvSpPr>
        <p:spPr/>
        <p:txBody>
          <a:bodyPr/>
          <a:lstStyle/>
          <a:p>
            <a:endParaRPr lang="zh-CN" altLang="en-US">
              <a:solidFill>
                <a:srgbClr val="000000">
                  <a:lumMod val="50000"/>
                  <a:lumOff val="50000"/>
                </a:srgbClr>
              </a:solidFill>
            </a:endParaRPr>
          </a:p>
        </p:txBody>
      </p:sp>
      <p:sp>
        <p:nvSpPr>
          <p:cNvPr id="4" name="Footer Placeholder 3"/>
          <p:cNvSpPr>
            <a:spLocks noGrp="1"/>
          </p:cNvSpPr>
          <p:nvPr>
            <p:ph type="ftr" sz="quarter" idx="11"/>
          </p:nvPr>
        </p:nvSpPr>
        <p:spPr/>
        <p:txBody>
          <a:bodyPr/>
          <a:lstStyle/>
          <a:p>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5" name="Slide Number Placeholder 4"/>
          <p:cNvSpPr>
            <a:spLocks noGrp="1"/>
          </p:cNvSpPr>
          <p:nvPr>
            <p:ph type="sldNum" sz="quarter" idx="12"/>
          </p:nvPr>
        </p:nvSpPr>
        <p:spPr/>
        <p:txBody>
          <a:bodyPr/>
          <a:lstStyle/>
          <a:p>
            <a:fld id="{5DD3DB80-B894-403A-B48E-6FDC1A72010E}" type="slidenum">
              <a:rPr lang="zh-CN" altLang="en-US" smtClean="0">
                <a:solidFill>
                  <a:srgbClr val="000000">
                    <a:lumMod val="50000"/>
                    <a:lumOff val="50000"/>
                  </a:srgbClr>
                </a:solidFill>
              </a:rPr>
            </a:fld>
            <a:endParaRPr lang="zh-CN" altLang="en-US">
              <a:solidFill>
                <a:srgbClr val="000000">
                  <a:lumMod val="50000"/>
                  <a:lumOff val="50000"/>
                </a:srgbClr>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grpSp>
        <p:nvGrpSpPr>
          <p:cNvPr id="231" name="组合 230"/>
          <p:cNvGrpSpPr/>
          <p:nvPr userDrawn="1"/>
        </p:nvGrpSpPr>
        <p:grpSpPr>
          <a:xfrm flipH="1">
            <a:off x="0" y="2382"/>
            <a:ext cx="9144000" cy="5141118"/>
            <a:chOff x="0" y="3176"/>
            <a:chExt cx="12192000" cy="6854824"/>
          </a:xfrm>
        </p:grpSpPr>
        <p:sp>
          <p:nvSpPr>
            <p:cNvPr id="232" name="Rectangle 421"/>
            <p:cNvSpPr>
              <a:spLocks noChangeArrowheads="1"/>
            </p:cNvSpPr>
            <p:nvPr userDrawn="1"/>
          </p:nvSpPr>
          <p:spPr bwMode="auto">
            <a:xfrm>
              <a:off x="0" y="3176"/>
              <a:ext cx="12192000" cy="6854824"/>
            </a:xfrm>
            <a:prstGeom prst="rect">
              <a:avLst/>
            </a:prstGeom>
            <a:solidFill>
              <a:schemeClr val="accent3"/>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3" name="Freeform 422"/>
            <p:cNvSpPr/>
            <p:nvPr userDrawn="1"/>
          </p:nvSpPr>
          <p:spPr bwMode="auto">
            <a:xfrm>
              <a:off x="6269038" y="790576"/>
              <a:ext cx="5280025" cy="5273675"/>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4" name="Freeform 423"/>
            <p:cNvSpPr/>
            <p:nvPr userDrawn="1"/>
          </p:nvSpPr>
          <p:spPr bwMode="auto">
            <a:xfrm>
              <a:off x="6369050" y="890588"/>
              <a:ext cx="1457325" cy="1455738"/>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5" name="Freeform 424"/>
            <p:cNvSpPr/>
            <p:nvPr userDrawn="1"/>
          </p:nvSpPr>
          <p:spPr bwMode="auto">
            <a:xfrm>
              <a:off x="10001250" y="4518026"/>
              <a:ext cx="1457325" cy="1455738"/>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6" name="Freeform 425"/>
            <p:cNvSpPr/>
            <p:nvPr userDrawn="1"/>
          </p:nvSpPr>
          <p:spPr bwMode="auto">
            <a:xfrm>
              <a:off x="6354763" y="4522788"/>
              <a:ext cx="1457325" cy="1455738"/>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7" name="Freeform 426"/>
            <p:cNvSpPr/>
            <p:nvPr userDrawn="1"/>
          </p:nvSpPr>
          <p:spPr bwMode="auto">
            <a:xfrm>
              <a:off x="9996488" y="885826"/>
              <a:ext cx="1457325" cy="1455738"/>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8" name="Rectangle 427"/>
            <p:cNvSpPr>
              <a:spLocks noChangeArrowheads="1"/>
            </p:cNvSpPr>
            <p:nvPr userDrawn="1"/>
          </p:nvSpPr>
          <p:spPr bwMode="auto">
            <a:xfrm>
              <a:off x="7042150" y="1563688"/>
              <a:ext cx="3733800" cy="3727450"/>
            </a:xfrm>
            <a:prstGeom prst="rect">
              <a:avLst/>
            </a:prstGeom>
            <a:solidFill>
              <a:schemeClr val="accent3"/>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9" name="Rectangle 431"/>
            <p:cNvSpPr>
              <a:spLocks noChangeArrowheads="1"/>
            </p:cNvSpPr>
            <p:nvPr userDrawn="1"/>
          </p:nvSpPr>
          <p:spPr bwMode="auto">
            <a:xfrm flipH="1">
              <a:off x="7218363" y="1754189"/>
              <a:ext cx="3357563" cy="3351213"/>
            </a:xfrm>
            <a:prstGeom prst="rect">
              <a:avLst/>
            </a:prstGeom>
            <a:blipFill>
              <a:blip r:embed="rId2"/>
              <a:srcRect/>
              <a:stretch>
                <a:fillRect l="-25247" r="-25056"/>
              </a:stretch>
            </a:blipFill>
            <a:ln w="6350" cap="flat">
              <a:noFill/>
              <a:prstDash val="solid"/>
              <a:miter lim="800000"/>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40" name="Rectangle 435"/>
            <p:cNvSpPr>
              <a:spLocks noChangeArrowheads="1"/>
            </p:cNvSpPr>
            <p:nvPr userDrawn="1"/>
          </p:nvSpPr>
          <p:spPr bwMode="auto">
            <a:xfrm>
              <a:off x="7210428" y="1747161"/>
              <a:ext cx="3375024" cy="3374115"/>
            </a:xfrm>
            <a:prstGeom prst="rect">
              <a:avLst/>
            </a:prstGeom>
            <a:solidFill>
              <a:schemeClr val="accent2">
                <a:alpha val="65000"/>
              </a:schemeClr>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41" name="Rectangle 436"/>
            <p:cNvSpPr>
              <a:spLocks noChangeArrowheads="1"/>
            </p:cNvSpPr>
            <p:nvPr userDrawn="1"/>
          </p:nvSpPr>
          <p:spPr bwMode="auto">
            <a:xfrm>
              <a:off x="7219951" y="1768476"/>
              <a:ext cx="3390900"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grpSp>
      <p:sp>
        <p:nvSpPr>
          <p:cNvPr id="28" name="Line 215"/>
          <p:cNvSpPr>
            <a:spLocks noChangeShapeType="1"/>
          </p:cNvSpPr>
          <p:nvPr userDrawn="1"/>
        </p:nvSpPr>
        <p:spPr bwMode="auto">
          <a:xfrm flipH="1">
            <a:off x="9143822" y="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14:hiddenLine>
            </a:ext>
          </a:extLst>
        </p:spPr>
        <p:txBody>
          <a:bodyPr vert="horz" wrap="square" lIns="68480" tIns="34289" rIns="68480" bIns="34289" numCol="1" anchor="t" anchorCtr="0" compatLnSpc="1"/>
          <a:lstStyle/>
          <a:p>
            <a:pPr defTabSz="684530"/>
            <a:endParaRPr lang="zh-CN" altLang="en-US" sz="1400">
              <a:solidFill>
                <a:srgbClr val="000000"/>
              </a:solidFill>
            </a:endParaRPr>
          </a:p>
        </p:txBody>
      </p:sp>
      <p:sp>
        <p:nvSpPr>
          <p:cNvPr id="48" name="Rectangle 107"/>
          <p:cNvSpPr>
            <a:spLocks noChangeArrowheads="1"/>
          </p:cNvSpPr>
          <p:nvPr userDrawn="1"/>
        </p:nvSpPr>
        <p:spPr bwMode="auto">
          <a:xfrm>
            <a:off x="0" y="8186"/>
            <a:ext cx="9144000" cy="5123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80" tIns="34289" rIns="68480" bIns="34289" numCol="1" anchor="t" anchorCtr="0" compatLnSpc="1"/>
          <a:lstStyle/>
          <a:p>
            <a:pPr defTabSz="684530"/>
            <a:endParaRPr lang="zh-CN" altLang="en-US" sz="1400">
              <a:solidFill>
                <a:srgbClr val="000000"/>
              </a:solidFill>
            </a:endParaRPr>
          </a:p>
        </p:txBody>
      </p:sp>
      <p:sp>
        <p:nvSpPr>
          <p:cNvPr id="40" name="Rectangle 107"/>
          <p:cNvSpPr>
            <a:spLocks noChangeArrowheads="1"/>
          </p:cNvSpPr>
          <p:nvPr userDrawn="1"/>
        </p:nvSpPr>
        <p:spPr bwMode="auto">
          <a:xfrm>
            <a:off x="19050" y="8186"/>
            <a:ext cx="9144000" cy="5123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80" tIns="34289" rIns="68480" bIns="34289" numCol="1" anchor="t" anchorCtr="0" compatLnSpc="1"/>
          <a:lstStyle/>
          <a:p>
            <a:pPr defTabSz="684530"/>
            <a:endParaRPr lang="zh-CN" altLang="en-US" sz="1400">
              <a:solidFill>
                <a:srgbClr val="000000"/>
              </a:solidFill>
            </a:endParaRPr>
          </a:p>
        </p:txBody>
      </p:sp>
      <p:sp>
        <p:nvSpPr>
          <p:cNvPr id="13" name="标题 1"/>
          <p:cNvSpPr>
            <a:spLocks noGrp="1"/>
          </p:cNvSpPr>
          <p:nvPr userDrawn="1">
            <p:ph type="ctrTitle" hasCustomPrompt="1"/>
          </p:nvPr>
        </p:nvSpPr>
        <p:spPr>
          <a:xfrm>
            <a:off x="4551758" y="1614489"/>
            <a:ext cx="4069557" cy="1216132"/>
          </a:xfrm>
        </p:spPr>
        <p:txBody>
          <a:bodyPr anchor="b">
            <a:normAutofit/>
          </a:bodyPr>
          <a:lstStyle>
            <a:lvl1pPr marL="0" indent="0" algn="l">
              <a:buFont typeface="Arial" panose="020B0604020202020204" pitchFamily="34" charset="0"/>
              <a:buNone/>
              <a:defRPr sz="2400">
                <a:solidFill>
                  <a:schemeClr val="bg1"/>
                </a:solidFill>
              </a:defRPr>
            </a:lvl1pPr>
          </a:lstStyle>
          <a:p>
            <a:r>
              <a:rPr lang="en-US" altLang="zh-CN" dirty="0"/>
              <a:t>Conclusion</a:t>
            </a:r>
            <a:endParaRPr lang="zh-CN" altLang="en-US" dirty="0"/>
          </a:p>
        </p:txBody>
      </p:sp>
      <p:sp>
        <p:nvSpPr>
          <p:cNvPr id="15" name="文本占位符 62"/>
          <p:cNvSpPr>
            <a:spLocks noGrp="1"/>
          </p:cNvSpPr>
          <p:nvPr userDrawn="1">
            <p:ph type="body" sz="quarter" idx="18" hasCustomPrompt="1"/>
          </p:nvPr>
        </p:nvSpPr>
        <p:spPr>
          <a:xfrm>
            <a:off x="4551758" y="3344233"/>
            <a:ext cx="4069557" cy="233153"/>
          </a:xfrm>
        </p:spPr>
        <p:txBody>
          <a:bodyPr vert="horz" lIns="68480" tIns="34289" rIns="68480" bIns="34289" rtlCol="0">
            <a:normAutofit/>
          </a:bodyPr>
          <a:lstStyle>
            <a:lvl1pPr marL="0" indent="0" algn="l">
              <a:buNone/>
              <a:defRPr lang="zh-CN" altLang="en-US" sz="1100" smtClean="0">
                <a:solidFill>
                  <a:schemeClr val="bg1"/>
                </a:solidFill>
              </a:defRPr>
            </a:lvl1pPr>
            <a:lvl2pPr>
              <a:defRPr lang="zh-CN" altLang="en-US" sz="1500" smtClean="0"/>
            </a:lvl2pPr>
            <a:lvl3pPr>
              <a:defRPr lang="zh-CN" altLang="en-US" sz="1400" smtClean="0"/>
            </a:lvl3pPr>
            <a:lvl4pPr>
              <a:defRPr lang="zh-CN" altLang="en-US" sz="1200" smtClean="0"/>
            </a:lvl4pPr>
            <a:lvl5pPr>
              <a:defRPr lang="zh-CN" altLang="en-US" sz="1200"/>
            </a:lvl5pPr>
          </a:lstStyle>
          <a:p>
            <a:pPr marL="171450" marR="0" lvl="0" indent="-171450" fontAlgn="auto">
              <a:spcAft>
                <a:spcPts val="0"/>
              </a:spcAft>
              <a:buClrTx/>
              <a:buSzTx/>
            </a:pPr>
            <a:r>
              <a:rPr lang="en-US" altLang="zh-CN" dirty="0"/>
              <a:t>Data</a:t>
            </a:r>
            <a:endParaRPr lang="en-US" altLang="zh-CN" dirty="0"/>
          </a:p>
        </p:txBody>
      </p:sp>
      <p:sp>
        <p:nvSpPr>
          <p:cNvPr id="6" name="文本占位符 13"/>
          <p:cNvSpPr>
            <a:spLocks noGrp="1"/>
          </p:cNvSpPr>
          <p:nvPr userDrawn="1">
            <p:ph type="body" sz="quarter" idx="10" hasCustomPrompt="1"/>
          </p:nvPr>
        </p:nvSpPr>
        <p:spPr>
          <a:xfrm>
            <a:off x="4551758" y="3122030"/>
            <a:ext cx="4069557" cy="222203"/>
          </a:xfrm>
        </p:spPr>
        <p:txBody>
          <a:bodyPr vert="horz" anchor="ctr">
            <a:noAutofit/>
          </a:bodyPr>
          <a:lstStyle>
            <a:lvl1pPr marL="0" indent="0" algn="l">
              <a:buNone/>
              <a:defRPr sz="1100" b="0">
                <a:solidFill>
                  <a:schemeClr val="bg1"/>
                </a:solidFill>
              </a:defRPr>
            </a:lvl1pPr>
            <a:lvl2pPr marL="342265" indent="0">
              <a:buNone/>
              <a:defRPr/>
            </a:lvl2pPr>
            <a:lvl3pPr marL="684530" indent="0">
              <a:buNone/>
              <a:defRPr/>
            </a:lvl3pPr>
            <a:lvl4pPr marL="1026795" indent="0">
              <a:buNone/>
              <a:defRPr/>
            </a:lvl4pPr>
            <a:lvl5pPr marL="1369060" indent="0">
              <a:buNone/>
              <a:defRPr/>
            </a:lvl5pPr>
          </a:lstStyle>
          <a:p>
            <a:pPr lvl="0"/>
            <a:r>
              <a:rPr lang="en-US" altLang="zh-CN" dirty="0"/>
              <a:t>Signature</a:t>
            </a:r>
            <a:endParaRPr lang="en-US" altLang="zh-CN" dirty="0"/>
          </a:p>
        </p:txBody>
      </p:sp>
    </p:spTree>
  </p:cSld>
  <p:clrMapOvr>
    <a:overrideClrMapping bg1="lt1" tx1="dk1" bg2="lt2" tx2="dk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showMasterSp="0" userDrawn="1">
  <p:cSld name="标题幻灯片">
    <p:bg>
      <p:bgPr>
        <a:solidFill>
          <a:schemeClr val="bg1"/>
        </a:solidFill>
        <a:effectLst/>
      </p:bgPr>
    </p:bg>
    <p:spTree>
      <p:nvGrpSpPr>
        <p:cNvPr id="1" name=""/>
        <p:cNvGrpSpPr/>
        <p:nvPr/>
      </p:nvGrpSpPr>
      <p:grpSpPr>
        <a:xfrm>
          <a:off x="0" y="0"/>
          <a:ext cx="0" cy="0"/>
          <a:chOff x="0" y="0"/>
          <a:chExt cx="0" cy="0"/>
        </a:xfrm>
      </p:grpSpPr>
      <p:sp>
        <p:nvSpPr>
          <p:cNvPr id="9894" name="Rectangle 421"/>
          <p:cNvSpPr>
            <a:spLocks noChangeArrowheads="1"/>
          </p:cNvSpPr>
          <p:nvPr userDrawn="1"/>
        </p:nvSpPr>
        <p:spPr bwMode="auto">
          <a:xfrm>
            <a:off x="0" y="2382"/>
            <a:ext cx="9144000" cy="5141118"/>
          </a:xfrm>
          <a:prstGeom prst="rect">
            <a:avLst/>
          </a:prstGeom>
          <a:solidFill>
            <a:schemeClr val="accent3"/>
          </a:solidFill>
          <a:ln>
            <a:noFill/>
          </a:ln>
        </p:spPr>
        <p:txBody>
          <a:bodyPr vert="horz" wrap="square" lIns="68490" tIns="34289" rIns="68490" bIns="34289" numCol="1" anchor="t" anchorCtr="0" compatLnSpc="1"/>
          <a:lstStyle/>
          <a:p>
            <a:pPr defTabSz="684530"/>
            <a:endParaRPr lang="zh-CN" altLang="en-US" sz="1400" dirty="0">
              <a:solidFill>
                <a:srgbClr val="000000"/>
              </a:solidFill>
            </a:endParaRPr>
          </a:p>
        </p:txBody>
      </p:sp>
      <p:sp>
        <p:nvSpPr>
          <p:cNvPr id="9895" name="Freeform 422"/>
          <p:cNvSpPr/>
          <p:nvPr userDrawn="1"/>
        </p:nvSpPr>
        <p:spPr bwMode="auto">
          <a:xfrm>
            <a:off x="4701839" y="592933"/>
            <a:ext cx="3960019" cy="3955256"/>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490" tIns="34289" rIns="68490" bIns="34289" numCol="1" anchor="t" anchorCtr="0" compatLnSpc="1"/>
          <a:lstStyle/>
          <a:p>
            <a:pPr defTabSz="684530"/>
            <a:endParaRPr lang="zh-CN" altLang="en-US" sz="1400">
              <a:solidFill>
                <a:srgbClr val="000000"/>
              </a:solidFill>
            </a:endParaRPr>
          </a:p>
        </p:txBody>
      </p:sp>
      <p:sp>
        <p:nvSpPr>
          <p:cNvPr id="9896" name="Freeform 423"/>
          <p:cNvSpPr/>
          <p:nvPr userDrawn="1"/>
        </p:nvSpPr>
        <p:spPr bwMode="auto">
          <a:xfrm>
            <a:off x="4776789" y="667942"/>
            <a:ext cx="1092994" cy="1091804"/>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490" tIns="34289" rIns="68490" bIns="34289" numCol="1" anchor="t" anchorCtr="0" compatLnSpc="1"/>
          <a:lstStyle/>
          <a:p>
            <a:pPr defTabSz="684530"/>
            <a:endParaRPr lang="zh-CN" altLang="en-US" sz="1400">
              <a:solidFill>
                <a:srgbClr val="000000"/>
              </a:solidFill>
            </a:endParaRPr>
          </a:p>
        </p:txBody>
      </p:sp>
      <p:sp>
        <p:nvSpPr>
          <p:cNvPr id="9897" name="Freeform 424"/>
          <p:cNvSpPr/>
          <p:nvPr userDrawn="1"/>
        </p:nvSpPr>
        <p:spPr bwMode="auto">
          <a:xfrm>
            <a:off x="7500939" y="3388519"/>
            <a:ext cx="1092994" cy="1091804"/>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490" tIns="34289" rIns="68490" bIns="34289" numCol="1" anchor="t" anchorCtr="0" compatLnSpc="1"/>
          <a:lstStyle/>
          <a:p>
            <a:pPr defTabSz="684530"/>
            <a:endParaRPr lang="zh-CN" altLang="en-US" sz="1400">
              <a:solidFill>
                <a:srgbClr val="000000"/>
              </a:solidFill>
            </a:endParaRPr>
          </a:p>
        </p:txBody>
      </p:sp>
      <p:sp>
        <p:nvSpPr>
          <p:cNvPr id="9898" name="Freeform 425"/>
          <p:cNvSpPr/>
          <p:nvPr userDrawn="1"/>
        </p:nvSpPr>
        <p:spPr bwMode="auto">
          <a:xfrm>
            <a:off x="4766073" y="3392092"/>
            <a:ext cx="1092994" cy="1091804"/>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490" tIns="34289" rIns="68490" bIns="34289" numCol="1" anchor="t" anchorCtr="0" compatLnSpc="1"/>
          <a:lstStyle/>
          <a:p>
            <a:pPr defTabSz="684530"/>
            <a:endParaRPr lang="zh-CN" altLang="en-US" sz="1400">
              <a:solidFill>
                <a:srgbClr val="000000"/>
              </a:solidFill>
            </a:endParaRPr>
          </a:p>
        </p:txBody>
      </p:sp>
      <p:sp>
        <p:nvSpPr>
          <p:cNvPr id="9899" name="Freeform 426"/>
          <p:cNvSpPr/>
          <p:nvPr userDrawn="1"/>
        </p:nvSpPr>
        <p:spPr bwMode="auto">
          <a:xfrm>
            <a:off x="7497366" y="664369"/>
            <a:ext cx="1092994" cy="1091804"/>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490" tIns="34289" rIns="68490" bIns="34289" numCol="1" anchor="t" anchorCtr="0" compatLnSpc="1"/>
          <a:lstStyle/>
          <a:p>
            <a:pPr defTabSz="684530"/>
            <a:endParaRPr lang="zh-CN" altLang="en-US" sz="1400">
              <a:solidFill>
                <a:srgbClr val="000000"/>
              </a:solidFill>
            </a:endParaRPr>
          </a:p>
        </p:txBody>
      </p:sp>
      <p:sp>
        <p:nvSpPr>
          <p:cNvPr id="9900" name="Rectangle 427"/>
          <p:cNvSpPr>
            <a:spLocks noChangeArrowheads="1"/>
          </p:cNvSpPr>
          <p:nvPr userDrawn="1"/>
        </p:nvSpPr>
        <p:spPr bwMode="auto">
          <a:xfrm>
            <a:off x="5281613" y="1172767"/>
            <a:ext cx="2800350" cy="2795588"/>
          </a:xfrm>
          <a:prstGeom prst="rect">
            <a:avLst/>
          </a:prstGeom>
          <a:solidFill>
            <a:schemeClr val="accent3"/>
          </a:solidFill>
          <a:ln>
            <a:noFill/>
          </a:ln>
        </p:spPr>
        <p:txBody>
          <a:bodyPr vert="horz" wrap="square" lIns="68490" tIns="34289" rIns="68490" bIns="34289" numCol="1" anchor="t" anchorCtr="0" compatLnSpc="1"/>
          <a:lstStyle/>
          <a:p>
            <a:pPr defTabSz="684530"/>
            <a:endParaRPr lang="zh-CN" altLang="en-US" sz="1400">
              <a:solidFill>
                <a:srgbClr val="000000"/>
              </a:solidFill>
            </a:endParaRPr>
          </a:p>
        </p:txBody>
      </p:sp>
      <p:sp>
        <p:nvSpPr>
          <p:cNvPr id="4" name="Rectangle 435"/>
          <p:cNvSpPr>
            <a:spLocks noChangeArrowheads="1"/>
          </p:cNvSpPr>
          <p:nvPr userDrawn="1"/>
        </p:nvSpPr>
        <p:spPr bwMode="auto">
          <a:xfrm>
            <a:off x="5287620" y="1509610"/>
            <a:ext cx="2791980" cy="2024270"/>
          </a:xfrm>
          <a:prstGeom prst="rect">
            <a:avLst/>
          </a:prstGeom>
          <a:solidFill>
            <a:srgbClr val="FFFFFF"/>
          </a:solidFill>
          <a:ln>
            <a:noFill/>
          </a:ln>
        </p:spPr>
        <p:txBody>
          <a:bodyPr vert="horz" wrap="square" lIns="68490" tIns="34289" rIns="68490" bIns="34289" numCol="1" anchor="t" anchorCtr="0" compatLnSpc="1"/>
          <a:lstStyle/>
          <a:p>
            <a:pPr defTabSz="684530"/>
            <a:endParaRPr lang="zh-CN" altLang="en-US" sz="1400">
              <a:solidFill>
                <a:srgbClr val="000000"/>
              </a:solidFill>
            </a:endParaRPr>
          </a:p>
        </p:txBody>
      </p:sp>
      <p:pic>
        <p:nvPicPr>
          <p:cNvPr id="3" name="图片 2"/>
          <p:cNvPicPr>
            <a:picLocks noChangeAspect="1"/>
          </p:cNvPicPr>
          <p:nvPr userDrawn="1"/>
        </p:nvPicPr>
        <p:blipFill>
          <a:blip r:embed="rId2"/>
          <a:stretch>
            <a:fillRect/>
          </a:stretch>
        </p:blipFill>
        <p:spPr>
          <a:xfrm>
            <a:off x="5279250" y="1834816"/>
            <a:ext cx="2800350" cy="1398983"/>
          </a:xfrm>
          <a:prstGeom prst="rect">
            <a:avLst/>
          </a:prstGeom>
        </p:spPr>
      </p:pic>
      <p:sp>
        <p:nvSpPr>
          <p:cNvPr id="9909" name="Rectangle 436"/>
          <p:cNvSpPr>
            <a:spLocks noChangeArrowheads="1"/>
          </p:cNvSpPr>
          <p:nvPr userDrawn="1"/>
        </p:nvSpPr>
        <p:spPr bwMode="auto">
          <a:xfrm>
            <a:off x="5414963" y="1326357"/>
            <a:ext cx="2543175"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90" tIns="34289" rIns="68490" bIns="34289" numCol="1" anchor="t" anchorCtr="0" compatLnSpc="1"/>
          <a:lstStyle/>
          <a:p>
            <a:pPr defTabSz="684530"/>
            <a:endParaRPr lang="zh-CN" altLang="en-US" sz="1400">
              <a:solidFill>
                <a:srgbClr val="000000"/>
              </a:solidFill>
            </a:endParaRPr>
          </a:p>
        </p:txBody>
      </p:sp>
      <p:sp>
        <p:nvSpPr>
          <p:cNvPr id="9801" name="副标题 2"/>
          <p:cNvSpPr>
            <a:spLocks noGrp="1"/>
          </p:cNvSpPr>
          <p:nvPr userDrawn="1">
            <p:ph type="subTitle" idx="1"/>
          </p:nvPr>
        </p:nvSpPr>
        <p:spPr>
          <a:xfrm>
            <a:off x="500086" y="2102705"/>
            <a:ext cx="5891633" cy="419099"/>
          </a:xfrm>
        </p:spPr>
        <p:txBody>
          <a:bodyPr anchor="ctr">
            <a:normAutofit/>
          </a:bodyPr>
          <a:lstStyle>
            <a:lvl1pPr marL="0" indent="0" algn="l">
              <a:buNone/>
              <a:defRPr sz="1500">
                <a:solidFill>
                  <a:schemeClr val="bg1"/>
                </a:solidFill>
              </a:defRPr>
            </a:lvl1pPr>
            <a:lvl2pPr marL="342265" indent="0" algn="ctr">
              <a:buNone/>
              <a:defRPr sz="1500"/>
            </a:lvl2pPr>
            <a:lvl3pPr marL="684530" indent="0" algn="ctr">
              <a:buNone/>
              <a:defRPr sz="1400"/>
            </a:lvl3pPr>
            <a:lvl4pPr marL="1027430" indent="0" algn="ctr">
              <a:buNone/>
              <a:defRPr sz="1200"/>
            </a:lvl4pPr>
            <a:lvl5pPr marL="1369695" indent="0" algn="ctr">
              <a:buNone/>
              <a:defRPr sz="1200"/>
            </a:lvl5pPr>
            <a:lvl6pPr marL="1711960" indent="0" algn="ctr">
              <a:buNone/>
              <a:defRPr sz="1200"/>
            </a:lvl6pPr>
            <a:lvl7pPr marL="2054225" indent="0" algn="ctr">
              <a:buNone/>
              <a:defRPr sz="1200"/>
            </a:lvl7pPr>
            <a:lvl8pPr marL="2396490" indent="0" algn="ctr">
              <a:buNone/>
              <a:defRPr sz="1200"/>
            </a:lvl8pPr>
            <a:lvl9pPr marL="2738755" indent="0" algn="ctr">
              <a:buNone/>
              <a:defRPr sz="1200"/>
            </a:lvl9pPr>
          </a:lstStyle>
          <a:p>
            <a:endParaRPr lang="en-US" dirty="0"/>
          </a:p>
        </p:txBody>
      </p:sp>
      <p:sp>
        <p:nvSpPr>
          <p:cNvPr id="9802" name="标题 1"/>
          <p:cNvSpPr>
            <a:spLocks noGrp="1"/>
          </p:cNvSpPr>
          <p:nvPr userDrawn="1">
            <p:ph type="ctrTitle"/>
          </p:nvPr>
        </p:nvSpPr>
        <p:spPr>
          <a:xfrm>
            <a:off x="500086" y="1578762"/>
            <a:ext cx="5891633" cy="523943"/>
          </a:xfrm>
        </p:spPr>
        <p:txBody>
          <a:bodyPr anchor="ctr">
            <a:normAutofit/>
          </a:bodyPr>
          <a:lstStyle>
            <a:lvl1pPr algn="l">
              <a:defRPr sz="3000">
                <a:solidFill>
                  <a:schemeClr val="bg1"/>
                </a:solidFill>
              </a:defRPr>
            </a:lvl1pPr>
          </a:lstStyle>
          <a:p>
            <a:endParaRPr lang="zh-CN" altLang="en-US" dirty="0"/>
          </a:p>
        </p:txBody>
      </p:sp>
      <p:sp>
        <p:nvSpPr>
          <p:cNvPr id="12" name="文本占位符 13"/>
          <p:cNvSpPr>
            <a:spLocks noGrp="1"/>
          </p:cNvSpPr>
          <p:nvPr userDrawn="1">
            <p:ph type="body" sz="quarter" idx="10"/>
          </p:nvPr>
        </p:nvSpPr>
        <p:spPr>
          <a:xfrm>
            <a:off x="500086" y="3425186"/>
            <a:ext cx="5891633" cy="222203"/>
          </a:xfrm>
        </p:spPr>
        <p:txBody>
          <a:bodyPr vert="horz" anchor="ctr">
            <a:noAutofit/>
          </a:bodyPr>
          <a:lstStyle>
            <a:lvl1pPr marL="0" indent="0" algn="l">
              <a:buNone/>
              <a:defRPr sz="1100" b="0">
                <a:solidFill>
                  <a:schemeClr val="bg1"/>
                </a:solidFill>
              </a:defRPr>
            </a:lvl1pPr>
            <a:lvl2pPr marL="342265" indent="0">
              <a:buNone/>
              <a:defRPr/>
            </a:lvl2pPr>
            <a:lvl3pPr marL="684530" indent="0">
              <a:buNone/>
              <a:defRPr/>
            </a:lvl3pPr>
            <a:lvl4pPr marL="1027430" indent="0">
              <a:buNone/>
              <a:defRPr/>
            </a:lvl4pPr>
            <a:lvl5pPr marL="1369695" indent="0">
              <a:buNone/>
              <a:defRPr/>
            </a:lvl5pPr>
          </a:lstStyle>
          <a:p>
            <a:pPr lvl="0"/>
            <a:endParaRPr lang="en-US" altLang="zh-CN" dirty="0"/>
          </a:p>
        </p:txBody>
      </p:sp>
      <p:sp>
        <p:nvSpPr>
          <p:cNvPr id="13" name="文本占位符 13"/>
          <p:cNvSpPr>
            <a:spLocks noGrp="1"/>
          </p:cNvSpPr>
          <p:nvPr userDrawn="1">
            <p:ph type="body" sz="quarter" idx="11" hasCustomPrompt="1"/>
          </p:nvPr>
        </p:nvSpPr>
        <p:spPr>
          <a:xfrm>
            <a:off x="500086" y="3647389"/>
            <a:ext cx="5891633" cy="222203"/>
          </a:xfrm>
        </p:spPr>
        <p:txBody>
          <a:bodyPr vert="horz" anchor="ctr">
            <a:noAutofit/>
          </a:bodyPr>
          <a:lstStyle>
            <a:lvl1pPr marL="0" indent="0" algn="l">
              <a:buNone/>
              <a:defRPr sz="1100" b="0">
                <a:solidFill>
                  <a:schemeClr val="bg1"/>
                </a:solidFill>
              </a:defRPr>
            </a:lvl1pPr>
            <a:lvl2pPr marL="342265" indent="0">
              <a:buNone/>
              <a:defRPr/>
            </a:lvl2pPr>
            <a:lvl3pPr marL="684530" indent="0">
              <a:buNone/>
              <a:defRPr/>
            </a:lvl3pPr>
            <a:lvl4pPr marL="1027430" indent="0">
              <a:buNone/>
              <a:defRPr/>
            </a:lvl4pPr>
            <a:lvl5pPr marL="1369695" indent="0">
              <a:buNone/>
              <a:defRPr/>
            </a:lvl5pPr>
          </a:lstStyle>
          <a:p>
            <a:pPr lvl="0"/>
            <a:r>
              <a:rPr lang="en-US" altLang="zh-CN" dirty="0"/>
              <a:t>Date</a:t>
            </a:r>
            <a:endParaRPr lang="zh-CN"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showMasterSp="0" userDrawn="1">
  <p:cSld name="节标题">
    <p:spTree>
      <p:nvGrpSpPr>
        <p:cNvPr id="1" name=""/>
        <p:cNvGrpSpPr/>
        <p:nvPr/>
      </p:nvGrpSpPr>
      <p:grpSpPr>
        <a:xfrm>
          <a:off x="0" y="0"/>
          <a:ext cx="0" cy="0"/>
          <a:chOff x="0" y="0"/>
          <a:chExt cx="0" cy="0"/>
        </a:xfrm>
      </p:grpSpPr>
      <p:sp>
        <p:nvSpPr>
          <p:cNvPr id="126" name="AutoShape 232"/>
          <p:cNvSpPr>
            <a:spLocks noChangeAspect="1" noChangeArrowheads="1" noTextEdit="1"/>
          </p:cNvSpPr>
          <p:nvPr userDrawn="1"/>
        </p:nvSpPr>
        <p:spPr bwMode="auto">
          <a:xfrm>
            <a:off x="1" y="1"/>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90" tIns="34289" rIns="68490" bIns="34289" numCol="1" anchor="t" anchorCtr="0" compatLnSpc="1"/>
          <a:lstStyle/>
          <a:p>
            <a:pPr defTabSz="684530"/>
            <a:endParaRPr lang="zh-CN" altLang="en-US" sz="1400">
              <a:solidFill>
                <a:srgbClr val="000000"/>
              </a:solidFill>
            </a:endParaRPr>
          </a:p>
        </p:txBody>
      </p:sp>
      <p:sp>
        <p:nvSpPr>
          <p:cNvPr id="128" name="Rectangle 235"/>
          <p:cNvSpPr>
            <a:spLocks noChangeArrowheads="1"/>
          </p:cNvSpPr>
          <p:nvPr userDrawn="1"/>
        </p:nvSpPr>
        <p:spPr bwMode="auto">
          <a:xfrm>
            <a:off x="1" y="-1190"/>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90" tIns="34289" rIns="68490" bIns="34289" numCol="1" anchor="t" anchorCtr="0" compatLnSpc="1"/>
          <a:lstStyle/>
          <a:p>
            <a:pPr defTabSz="684530"/>
            <a:endParaRPr lang="zh-CN" altLang="en-US" sz="1400">
              <a:solidFill>
                <a:srgbClr val="000000"/>
              </a:solidFill>
            </a:endParaRPr>
          </a:p>
        </p:txBody>
      </p:sp>
      <p:grpSp>
        <p:nvGrpSpPr>
          <p:cNvPr id="239" name="组合 238"/>
          <p:cNvGrpSpPr/>
          <p:nvPr userDrawn="1"/>
        </p:nvGrpSpPr>
        <p:grpSpPr>
          <a:xfrm>
            <a:off x="898580" y="1322354"/>
            <a:ext cx="2623656" cy="2620502"/>
            <a:chOff x="6544809" y="1477747"/>
            <a:chExt cx="3571648" cy="3567354"/>
          </a:xfrm>
        </p:grpSpPr>
        <p:sp>
          <p:nvSpPr>
            <p:cNvPr id="214" name="Freeform 422"/>
            <p:cNvSpPr/>
            <p:nvPr userDrawn="1"/>
          </p:nvSpPr>
          <p:spPr bwMode="auto">
            <a:xfrm>
              <a:off x="6544809" y="1477747"/>
              <a:ext cx="3571648" cy="3567354"/>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chemeClr val="accent2"/>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5" name="Freeform 423"/>
            <p:cNvSpPr/>
            <p:nvPr userDrawn="1"/>
          </p:nvSpPr>
          <p:spPr bwMode="auto">
            <a:xfrm>
              <a:off x="6612462" y="1545400"/>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6" name="Freeform 424"/>
            <p:cNvSpPr/>
            <p:nvPr userDrawn="1"/>
          </p:nvSpPr>
          <p:spPr bwMode="auto">
            <a:xfrm>
              <a:off x="9069446" y="3999164"/>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7" name="Freeform 425"/>
            <p:cNvSpPr/>
            <p:nvPr userDrawn="1"/>
          </p:nvSpPr>
          <p:spPr bwMode="auto">
            <a:xfrm>
              <a:off x="6602797" y="4002385"/>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8" name="Freeform 426"/>
            <p:cNvSpPr/>
            <p:nvPr userDrawn="1"/>
          </p:nvSpPr>
          <p:spPr bwMode="auto">
            <a:xfrm>
              <a:off x="9066225" y="1542179"/>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9" name="Rectangle 427"/>
            <p:cNvSpPr>
              <a:spLocks noChangeArrowheads="1"/>
            </p:cNvSpPr>
            <p:nvPr userDrawn="1"/>
          </p:nvSpPr>
          <p:spPr bwMode="auto">
            <a:xfrm>
              <a:off x="7067777" y="2000715"/>
              <a:ext cx="2525711" cy="2521417"/>
            </a:xfrm>
            <a:prstGeom prst="rect">
              <a:avLst/>
            </a:prstGeom>
            <a:solidFill>
              <a:schemeClr val="accent3"/>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21" name="Rectangle 435"/>
            <p:cNvSpPr>
              <a:spLocks noChangeArrowheads="1"/>
            </p:cNvSpPr>
            <p:nvPr userDrawn="1"/>
          </p:nvSpPr>
          <p:spPr bwMode="auto">
            <a:xfrm>
              <a:off x="7193419" y="2113703"/>
              <a:ext cx="2283019" cy="2282405"/>
            </a:xfrm>
            <a:prstGeom prst="rect">
              <a:avLst/>
            </a:prstGeom>
            <a:solidFill>
              <a:schemeClr val="accent2">
                <a:alpha val="65000"/>
              </a:schemeClr>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22" name="Rectangle 436"/>
            <p:cNvSpPr>
              <a:spLocks noChangeArrowheads="1"/>
            </p:cNvSpPr>
            <p:nvPr userDrawn="1"/>
          </p:nvSpPr>
          <p:spPr bwMode="auto">
            <a:xfrm>
              <a:off x="7188050" y="2139243"/>
              <a:ext cx="2293758" cy="2267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grpSp>
      <p:sp>
        <p:nvSpPr>
          <p:cNvPr id="20" name="标题 1"/>
          <p:cNvSpPr>
            <a:spLocks noGrp="1"/>
          </p:cNvSpPr>
          <p:nvPr userDrawn="1">
            <p:ph type="title"/>
          </p:nvPr>
        </p:nvSpPr>
        <p:spPr>
          <a:xfrm>
            <a:off x="3960854" y="1961152"/>
            <a:ext cx="4064389" cy="671513"/>
          </a:xfrm>
        </p:spPr>
        <p:txBody>
          <a:bodyPr anchor="b">
            <a:normAutofit/>
          </a:bodyPr>
          <a:lstStyle>
            <a:lvl1pPr algn="l">
              <a:defRPr sz="1800" b="1">
                <a:solidFill>
                  <a:schemeClr val="tx1"/>
                </a:solidFill>
              </a:defRPr>
            </a:lvl1pPr>
          </a:lstStyle>
          <a:p>
            <a:r>
              <a:rPr lang="en-US" dirty="0"/>
              <a:t>Click to edit Master title style</a:t>
            </a:r>
            <a:endParaRPr lang="zh-CN" altLang="en-US" dirty="0"/>
          </a:p>
        </p:txBody>
      </p:sp>
      <p:sp>
        <p:nvSpPr>
          <p:cNvPr id="21" name="文本占位符 2"/>
          <p:cNvSpPr>
            <a:spLocks noGrp="1"/>
          </p:cNvSpPr>
          <p:nvPr userDrawn="1">
            <p:ph type="body" idx="1"/>
          </p:nvPr>
        </p:nvSpPr>
        <p:spPr>
          <a:xfrm>
            <a:off x="3961723" y="2632635"/>
            <a:ext cx="4064389" cy="761717"/>
          </a:xfrm>
        </p:spPr>
        <p:txBody>
          <a:bodyPr anchor="t">
            <a:normAutofit/>
          </a:bodyPr>
          <a:lstStyle>
            <a:lvl1pPr marL="0" indent="0" algn="l">
              <a:buNone/>
              <a:defRPr sz="800">
                <a:solidFill>
                  <a:schemeClr val="tx1"/>
                </a:solidFill>
              </a:defRPr>
            </a:lvl1pPr>
            <a:lvl2pPr marL="342265" indent="0">
              <a:buNone/>
              <a:defRPr sz="1500">
                <a:solidFill>
                  <a:schemeClr val="tx1">
                    <a:tint val="75000"/>
                  </a:schemeClr>
                </a:solidFill>
              </a:defRPr>
            </a:lvl2pPr>
            <a:lvl3pPr marL="684530" indent="0">
              <a:buNone/>
              <a:defRPr sz="1400">
                <a:solidFill>
                  <a:schemeClr val="tx1">
                    <a:tint val="75000"/>
                  </a:schemeClr>
                </a:solidFill>
              </a:defRPr>
            </a:lvl3pPr>
            <a:lvl4pPr marL="1027430" indent="0">
              <a:buNone/>
              <a:defRPr sz="1200">
                <a:solidFill>
                  <a:schemeClr val="tx1">
                    <a:tint val="75000"/>
                  </a:schemeClr>
                </a:solidFill>
              </a:defRPr>
            </a:lvl4pPr>
            <a:lvl5pPr marL="1369695" indent="0">
              <a:buNone/>
              <a:defRPr sz="1200">
                <a:solidFill>
                  <a:schemeClr val="tx1">
                    <a:tint val="75000"/>
                  </a:schemeClr>
                </a:solidFill>
              </a:defRPr>
            </a:lvl5pPr>
            <a:lvl6pPr marL="1711960" indent="0">
              <a:buNone/>
              <a:defRPr sz="1200">
                <a:solidFill>
                  <a:schemeClr val="tx1">
                    <a:tint val="75000"/>
                  </a:schemeClr>
                </a:solidFill>
              </a:defRPr>
            </a:lvl6pPr>
            <a:lvl7pPr marL="2054225" indent="0">
              <a:buNone/>
              <a:defRPr sz="1200">
                <a:solidFill>
                  <a:schemeClr val="tx1">
                    <a:tint val="75000"/>
                  </a:schemeClr>
                </a:solidFill>
              </a:defRPr>
            </a:lvl7pPr>
            <a:lvl8pPr marL="2396490" indent="0">
              <a:buNone/>
              <a:defRPr sz="1200">
                <a:solidFill>
                  <a:schemeClr val="tx1">
                    <a:tint val="75000"/>
                  </a:schemeClr>
                </a:solidFill>
              </a:defRPr>
            </a:lvl8pPr>
            <a:lvl9pPr marL="2738755" indent="0">
              <a:buNone/>
              <a:defRPr sz="1200">
                <a:solidFill>
                  <a:schemeClr val="tx1">
                    <a:tint val="75000"/>
                  </a:schemeClr>
                </a:solidFill>
              </a:defRPr>
            </a:lvl9pPr>
          </a:lstStyle>
          <a:p>
            <a:pPr lvl="0"/>
            <a:r>
              <a:rPr lang="en-US" dirty="0"/>
              <a:t>Edit Master text styles</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showMasterSp="0" userDrawn="1">
  <p:cSld name="1_节标题">
    <p:spTree>
      <p:nvGrpSpPr>
        <p:cNvPr id="1" name=""/>
        <p:cNvGrpSpPr/>
        <p:nvPr/>
      </p:nvGrpSpPr>
      <p:grpSpPr>
        <a:xfrm>
          <a:off x="0" y="0"/>
          <a:ext cx="0" cy="0"/>
          <a:chOff x="0" y="0"/>
          <a:chExt cx="0" cy="0"/>
        </a:xfrm>
      </p:grpSpPr>
      <p:sp>
        <p:nvSpPr>
          <p:cNvPr id="126" name="AutoShape 232"/>
          <p:cNvSpPr>
            <a:spLocks noChangeAspect="1" noChangeArrowheads="1" noTextEdit="1"/>
          </p:cNvSpPr>
          <p:nvPr userDrawn="1"/>
        </p:nvSpPr>
        <p:spPr bwMode="auto">
          <a:xfrm>
            <a:off x="1" y="1"/>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90" tIns="34289" rIns="68490" bIns="34289" numCol="1" anchor="t" anchorCtr="0" compatLnSpc="1"/>
          <a:lstStyle/>
          <a:p>
            <a:pPr defTabSz="684530"/>
            <a:endParaRPr lang="zh-CN" altLang="en-US" sz="1400">
              <a:solidFill>
                <a:srgbClr val="000000"/>
              </a:solidFill>
            </a:endParaRPr>
          </a:p>
        </p:txBody>
      </p:sp>
      <p:sp>
        <p:nvSpPr>
          <p:cNvPr id="128" name="Rectangle 235"/>
          <p:cNvSpPr>
            <a:spLocks noChangeArrowheads="1"/>
          </p:cNvSpPr>
          <p:nvPr userDrawn="1"/>
        </p:nvSpPr>
        <p:spPr bwMode="auto">
          <a:xfrm>
            <a:off x="1" y="-1190"/>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90" tIns="34289" rIns="68490" bIns="34289" numCol="1" anchor="t" anchorCtr="0" compatLnSpc="1"/>
          <a:lstStyle/>
          <a:p>
            <a:pPr defTabSz="684530"/>
            <a:endParaRPr lang="zh-CN" altLang="en-US" sz="1400">
              <a:solidFill>
                <a:srgbClr val="000000"/>
              </a:solidFill>
            </a:endParaRPr>
          </a:p>
        </p:txBody>
      </p:sp>
      <p:grpSp>
        <p:nvGrpSpPr>
          <p:cNvPr id="239" name="组合 238"/>
          <p:cNvGrpSpPr/>
          <p:nvPr userDrawn="1"/>
        </p:nvGrpSpPr>
        <p:grpSpPr>
          <a:xfrm>
            <a:off x="3265531" y="1260310"/>
            <a:ext cx="2623656" cy="2620502"/>
            <a:chOff x="6544809" y="1477747"/>
            <a:chExt cx="3571648" cy="3567354"/>
          </a:xfrm>
        </p:grpSpPr>
        <p:sp>
          <p:nvSpPr>
            <p:cNvPr id="214" name="Freeform 422"/>
            <p:cNvSpPr/>
            <p:nvPr userDrawn="1"/>
          </p:nvSpPr>
          <p:spPr bwMode="auto">
            <a:xfrm>
              <a:off x="6544809" y="1477747"/>
              <a:ext cx="3571648" cy="3567354"/>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chemeClr val="accent2"/>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5" name="Freeform 423"/>
            <p:cNvSpPr/>
            <p:nvPr userDrawn="1"/>
          </p:nvSpPr>
          <p:spPr bwMode="auto">
            <a:xfrm>
              <a:off x="6612462" y="1545400"/>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6" name="Freeform 424"/>
            <p:cNvSpPr/>
            <p:nvPr userDrawn="1"/>
          </p:nvSpPr>
          <p:spPr bwMode="auto">
            <a:xfrm>
              <a:off x="9069446" y="3999164"/>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7" name="Freeform 425"/>
            <p:cNvSpPr/>
            <p:nvPr userDrawn="1"/>
          </p:nvSpPr>
          <p:spPr bwMode="auto">
            <a:xfrm>
              <a:off x="6602797" y="4002385"/>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8" name="Freeform 426"/>
            <p:cNvSpPr/>
            <p:nvPr userDrawn="1"/>
          </p:nvSpPr>
          <p:spPr bwMode="auto">
            <a:xfrm>
              <a:off x="9066225" y="1542179"/>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9" name="Rectangle 427"/>
            <p:cNvSpPr>
              <a:spLocks noChangeArrowheads="1"/>
            </p:cNvSpPr>
            <p:nvPr userDrawn="1"/>
          </p:nvSpPr>
          <p:spPr bwMode="auto">
            <a:xfrm>
              <a:off x="7067777" y="2000715"/>
              <a:ext cx="2525711" cy="2521417"/>
            </a:xfrm>
            <a:prstGeom prst="rect">
              <a:avLst/>
            </a:prstGeom>
            <a:solidFill>
              <a:schemeClr val="accent3"/>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21" name="Rectangle 435"/>
            <p:cNvSpPr>
              <a:spLocks noChangeArrowheads="1"/>
            </p:cNvSpPr>
            <p:nvPr userDrawn="1"/>
          </p:nvSpPr>
          <p:spPr bwMode="auto">
            <a:xfrm>
              <a:off x="7193419" y="2113703"/>
              <a:ext cx="2283019" cy="2282405"/>
            </a:xfrm>
            <a:prstGeom prst="rect">
              <a:avLst/>
            </a:prstGeom>
            <a:solidFill>
              <a:schemeClr val="accent2">
                <a:alpha val="65000"/>
              </a:schemeClr>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22" name="Rectangle 436"/>
            <p:cNvSpPr>
              <a:spLocks noChangeArrowheads="1"/>
            </p:cNvSpPr>
            <p:nvPr userDrawn="1"/>
          </p:nvSpPr>
          <p:spPr bwMode="auto">
            <a:xfrm>
              <a:off x="7188050" y="2139243"/>
              <a:ext cx="2293758" cy="2267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grpSp>
      <p:sp>
        <p:nvSpPr>
          <p:cNvPr id="20" name="标题 1"/>
          <p:cNvSpPr>
            <a:spLocks noGrp="1"/>
          </p:cNvSpPr>
          <p:nvPr userDrawn="1">
            <p:ph type="title"/>
          </p:nvPr>
        </p:nvSpPr>
        <p:spPr>
          <a:xfrm>
            <a:off x="3085575" y="2049820"/>
            <a:ext cx="4064389" cy="671513"/>
          </a:xfrm>
        </p:spPr>
        <p:txBody>
          <a:bodyPr anchor="b">
            <a:normAutofit/>
          </a:bodyPr>
          <a:lstStyle>
            <a:lvl1pPr algn="ctr">
              <a:defRPr sz="1800" b="1">
                <a:solidFill>
                  <a:schemeClr val="bg1"/>
                </a:solidFill>
              </a:defRPr>
            </a:lvl1pPr>
          </a:lstStyle>
          <a:p>
            <a:r>
              <a:rPr lang="en-US" dirty="0"/>
              <a:t>Click to edit Master title style</a:t>
            </a:r>
            <a:endParaRPr lang="zh-CN"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endParaRPr lang="zh-CN" altLang="en-US">
              <a:solidFill>
                <a:srgbClr val="000000">
                  <a:lumMod val="50000"/>
                  <a:lumOff val="50000"/>
                </a:srgbClr>
              </a:solidFill>
            </a:endParaRPr>
          </a:p>
        </p:txBody>
      </p:sp>
      <p:sp>
        <p:nvSpPr>
          <p:cNvPr id="4" name="页脚占位符 3"/>
          <p:cNvSpPr>
            <a:spLocks noGrp="1"/>
          </p:cNvSpPr>
          <p:nvPr>
            <p:ph type="ftr" sz="quarter" idx="11"/>
          </p:nvPr>
        </p:nvSpPr>
        <p:spPr/>
        <p:txBody>
          <a:bodyPr/>
          <a:lstStyle/>
          <a:p>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5" name="灯片编号占位符 4"/>
          <p:cNvSpPr>
            <a:spLocks noGrp="1"/>
          </p:cNvSpPr>
          <p:nvPr>
            <p:ph type="sldNum" sz="quarter" idx="12"/>
          </p:nvPr>
        </p:nvSpPr>
        <p:spPr/>
        <p:txBody>
          <a:bodyPr/>
          <a:lstStyle/>
          <a:p>
            <a:fld id="{5DD3DB80-B894-403A-B48E-6FDC1A72010E}" type="slidenum">
              <a:rPr lang="zh-CN" altLang="en-US" smtClean="0">
                <a:solidFill>
                  <a:srgbClr val="000000">
                    <a:lumMod val="50000"/>
                    <a:lumOff val="50000"/>
                  </a:srgbClr>
                </a:solidFill>
              </a:rPr>
            </a:fld>
            <a:endParaRPr lang="zh-CN" altLang="en-US">
              <a:solidFill>
                <a:srgbClr val="000000">
                  <a:lumMod val="50000"/>
                  <a:lumOff val="50000"/>
                </a:srgbClr>
              </a:solidFill>
            </a:endParaRPr>
          </a:p>
        </p:txBody>
      </p:sp>
      <p:sp>
        <p:nvSpPr>
          <p:cNvPr id="6" name="标题 5"/>
          <p:cNvSpPr>
            <a:spLocks noGrp="1"/>
          </p:cNvSpPr>
          <p:nvPr>
            <p:ph type="title"/>
          </p:nvPr>
        </p:nvSpPr>
        <p:spPr/>
        <p:txBody>
          <a:bodyPr/>
          <a:lstStyle>
            <a:lvl1pPr>
              <a:defRPr/>
            </a:lvl1pPr>
          </a:lstStyle>
          <a:p>
            <a:r>
              <a:rPr lang="en-US" altLang="zh-CN" dirty="0"/>
              <a:t>Click to edit Master title style</a:t>
            </a:r>
            <a:endParaRPr lang="zh-CN" altLang="en-US" dirty="0"/>
          </a:p>
        </p:txBody>
      </p:sp>
      <p:sp>
        <p:nvSpPr>
          <p:cNvPr id="8" name="内容占位符 7"/>
          <p:cNvSpPr>
            <a:spLocks noGrp="1"/>
          </p:cNvSpPr>
          <p:nvPr>
            <p:ph sz="quarter" idx="13"/>
          </p:nvPr>
        </p:nvSpPr>
        <p:spPr>
          <a:xfrm>
            <a:off x="502444" y="847728"/>
            <a:ext cx="8137922" cy="3755231"/>
          </a:xfrm>
        </p:spPr>
        <p:txBody>
          <a:bodyPr/>
          <a:lstStyle>
            <a:lvl1pPr>
              <a:defRPr/>
            </a:lvl1pPr>
            <a:lvl2pPr>
              <a:defRPr/>
            </a:lvl2pPr>
            <a:lvl3pPr>
              <a:defRPr/>
            </a:lvl3pPr>
            <a:lvl4pPr>
              <a:defRPr/>
            </a:lvl4pPr>
            <a:lvl5pPr>
              <a:defRPr/>
            </a:lvl5pPr>
          </a:lstStyle>
          <a:p>
            <a:pPr lvl="0"/>
            <a:r>
              <a:rPr lang="en-US" altLang="zh-CN" dirty="0"/>
              <a:t>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zh-CN" altLang="en-US" dirty="0"/>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userDrawn="1">
  <p:cSld name="仅标题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dirty="0"/>
              <a:t>Click to edit Master title style</a:t>
            </a:r>
            <a:endParaRPr lang="en-US" dirty="0"/>
          </a:p>
        </p:txBody>
      </p:sp>
      <p:sp>
        <p:nvSpPr>
          <p:cNvPr id="3" name="Date Placeholder 2"/>
          <p:cNvSpPr>
            <a:spLocks noGrp="1"/>
          </p:cNvSpPr>
          <p:nvPr>
            <p:ph type="dt" sz="half" idx="10"/>
          </p:nvPr>
        </p:nvSpPr>
        <p:spPr/>
        <p:txBody>
          <a:bodyPr/>
          <a:lstStyle/>
          <a:p>
            <a:endParaRPr lang="zh-CN" altLang="en-US">
              <a:solidFill>
                <a:srgbClr val="000000">
                  <a:lumMod val="50000"/>
                  <a:lumOff val="50000"/>
                </a:srgbClr>
              </a:solidFill>
            </a:endParaRPr>
          </a:p>
        </p:txBody>
      </p:sp>
      <p:sp>
        <p:nvSpPr>
          <p:cNvPr id="4" name="Footer Placeholder 3"/>
          <p:cNvSpPr>
            <a:spLocks noGrp="1"/>
          </p:cNvSpPr>
          <p:nvPr>
            <p:ph type="ftr" sz="quarter" idx="11"/>
          </p:nvPr>
        </p:nvSpPr>
        <p:spPr/>
        <p:txBody>
          <a:bodyPr/>
          <a:lstStyle/>
          <a:p>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5" name="Slide Number Placeholder 4"/>
          <p:cNvSpPr>
            <a:spLocks noGrp="1"/>
          </p:cNvSpPr>
          <p:nvPr>
            <p:ph type="sldNum" sz="quarter" idx="12"/>
          </p:nvPr>
        </p:nvSpPr>
        <p:spPr/>
        <p:txBody>
          <a:bodyPr/>
          <a:lstStyle/>
          <a:p>
            <a:fld id="{5DD3DB80-B894-403A-B48E-6FDC1A72010E}" type="slidenum">
              <a:rPr lang="zh-CN" altLang="en-US" smtClean="0">
                <a:solidFill>
                  <a:srgbClr val="000000">
                    <a:lumMod val="50000"/>
                    <a:lumOff val="50000"/>
                  </a:srgbClr>
                </a:solidFill>
              </a:rPr>
            </a:fld>
            <a:endParaRPr lang="zh-CN" altLang="en-US">
              <a:solidFill>
                <a:srgbClr val="000000">
                  <a:lumMod val="50000"/>
                  <a:lumOff val="50000"/>
                </a:srgbClr>
              </a:solidFil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grpSp>
        <p:nvGrpSpPr>
          <p:cNvPr id="231" name="组合 230"/>
          <p:cNvGrpSpPr/>
          <p:nvPr userDrawn="1"/>
        </p:nvGrpSpPr>
        <p:grpSpPr>
          <a:xfrm flipH="1">
            <a:off x="0" y="2382"/>
            <a:ext cx="9144000" cy="5141118"/>
            <a:chOff x="0" y="3176"/>
            <a:chExt cx="12192000" cy="6854824"/>
          </a:xfrm>
        </p:grpSpPr>
        <p:sp>
          <p:nvSpPr>
            <p:cNvPr id="232" name="Rectangle 421"/>
            <p:cNvSpPr>
              <a:spLocks noChangeArrowheads="1"/>
            </p:cNvSpPr>
            <p:nvPr userDrawn="1"/>
          </p:nvSpPr>
          <p:spPr bwMode="auto">
            <a:xfrm>
              <a:off x="0" y="3176"/>
              <a:ext cx="12192000" cy="6854824"/>
            </a:xfrm>
            <a:prstGeom prst="rect">
              <a:avLst/>
            </a:prstGeom>
            <a:solidFill>
              <a:schemeClr val="accent3"/>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3" name="Freeform 422"/>
            <p:cNvSpPr/>
            <p:nvPr userDrawn="1"/>
          </p:nvSpPr>
          <p:spPr bwMode="auto">
            <a:xfrm>
              <a:off x="6269038" y="790576"/>
              <a:ext cx="5280025" cy="5273675"/>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4" name="Freeform 423"/>
            <p:cNvSpPr/>
            <p:nvPr userDrawn="1"/>
          </p:nvSpPr>
          <p:spPr bwMode="auto">
            <a:xfrm>
              <a:off x="6369050" y="890588"/>
              <a:ext cx="1457325" cy="1455738"/>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5" name="Freeform 424"/>
            <p:cNvSpPr/>
            <p:nvPr userDrawn="1"/>
          </p:nvSpPr>
          <p:spPr bwMode="auto">
            <a:xfrm>
              <a:off x="10001250" y="4518026"/>
              <a:ext cx="1457325" cy="1455738"/>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6" name="Freeform 425"/>
            <p:cNvSpPr/>
            <p:nvPr userDrawn="1"/>
          </p:nvSpPr>
          <p:spPr bwMode="auto">
            <a:xfrm>
              <a:off x="6354763" y="4522788"/>
              <a:ext cx="1457325" cy="1455738"/>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7" name="Freeform 426"/>
            <p:cNvSpPr/>
            <p:nvPr userDrawn="1"/>
          </p:nvSpPr>
          <p:spPr bwMode="auto">
            <a:xfrm>
              <a:off x="9996488" y="885826"/>
              <a:ext cx="1457325" cy="1455738"/>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8" name="Rectangle 427"/>
            <p:cNvSpPr>
              <a:spLocks noChangeArrowheads="1"/>
            </p:cNvSpPr>
            <p:nvPr userDrawn="1"/>
          </p:nvSpPr>
          <p:spPr bwMode="auto">
            <a:xfrm>
              <a:off x="7042150" y="1563688"/>
              <a:ext cx="3733800" cy="3727450"/>
            </a:xfrm>
            <a:prstGeom prst="rect">
              <a:avLst/>
            </a:prstGeom>
            <a:solidFill>
              <a:schemeClr val="accent3"/>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9" name="Rectangle 431"/>
            <p:cNvSpPr>
              <a:spLocks noChangeArrowheads="1"/>
            </p:cNvSpPr>
            <p:nvPr userDrawn="1"/>
          </p:nvSpPr>
          <p:spPr bwMode="auto">
            <a:xfrm flipH="1">
              <a:off x="7218363" y="1754189"/>
              <a:ext cx="3357563" cy="3351213"/>
            </a:xfrm>
            <a:prstGeom prst="rect">
              <a:avLst/>
            </a:prstGeom>
            <a:blipFill>
              <a:blip r:embed="rId2"/>
              <a:srcRect/>
              <a:stretch>
                <a:fillRect l="-25247" r="-25056"/>
              </a:stretch>
            </a:blipFill>
            <a:ln w="6350" cap="flat">
              <a:noFill/>
              <a:prstDash val="solid"/>
              <a:miter lim="800000"/>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40" name="Rectangle 435"/>
            <p:cNvSpPr>
              <a:spLocks noChangeArrowheads="1"/>
            </p:cNvSpPr>
            <p:nvPr userDrawn="1"/>
          </p:nvSpPr>
          <p:spPr bwMode="auto">
            <a:xfrm>
              <a:off x="7210428" y="1747161"/>
              <a:ext cx="3375024" cy="3374115"/>
            </a:xfrm>
            <a:prstGeom prst="rect">
              <a:avLst/>
            </a:prstGeom>
            <a:solidFill>
              <a:schemeClr val="accent2">
                <a:alpha val="65000"/>
              </a:schemeClr>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41" name="Rectangle 436"/>
            <p:cNvSpPr>
              <a:spLocks noChangeArrowheads="1"/>
            </p:cNvSpPr>
            <p:nvPr userDrawn="1"/>
          </p:nvSpPr>
          <p:spPr bwMode="auto">
            <a:xfrm>
              <a:off x="7219951" y="1768476"/>
              <a:ext cx="3390900"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grpSp>
      <p:sp>
        <p:nvSpPr>
          <p:cNvPr id="28" name="Line 215"/>
          <p:cNvSpPr>
            <a:spLocks noChangeShapeType="1"/>
          </p:cNvSpPr>
          <p:nvPr userDrawn="1"/>
        </p:nvSpPr>
        <p:spPr bwMode="auto">
          <a:xfrm flipH="1">
            <a:off x="9143822" y="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14:hiddenLine>
            </a:ext>
          </a:extLst>
        </p:spPr>
        <p:txBody>
          <a:bodyPr vert="horz" wrap="square" lIns="68490" tIns="34289" rIns="68490" bIns="34289" numCol="1" anchor="t" anchorCtr="0" compatLnSpc="1"/>
          <a:lstStyle/>
          <a:p>
            <a:pPr defTabSz="684530"/>
            <a:endParaRPr lang="zh-CN" altLang="en-US" sz="1400">
              <a:solidFill>
                <a:srgbClr val="000000"/>
              </a:solidFill>
            </a:endParaRPr>
          </a:p>
        </p:txBody>
      </p:sp>
      <p:sp>
        <p:nvSpPr>
          <p:cNvPr id="48" name="Rectangle 107"/>
          <p:cNvSpPr>
            <a:spLocks noChangeArrowheads="1"/>
          </p:cNvSpPr>
          <p:nvPr userDrawn="1"/>
        </p:nvSpPr>
        <p:spPr bwMode="auto">
          <a:xfrm>
            <a:off x="0" y="8186"/>
            <a:ext cx="9144000" cy="5123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90" tIns="34289" rIns="68490" bIns="34289" numCol="1" anchor="t" anchorCtr="0" compatLnSpc="1"/>
          <a:lstStyle/>
          <a:p>
            <a:pPr defTabSz="684530"/>
            <a:endParaRPr lang="zh-CN" altLang="en-US" sz="1400">
              <a:solidFill>
                <a:srgbClr val="000000"/>
              </a:solidFill>
            </a:endParaRPr>
          </a:p>
        </p:txBody>
      </p:sp>
      <p:sp>
        <p:nvSpPr>
          <p:cNvPr id="40" name="Rectangle 107"/>
          <p:cNvSpPr>
            <a:spLocks noChangeArrowheads="1"/>
          </p:cNvSpPr>
          <p:nvPr userDrawn="1"/>
        </p:nvSpPr>
        <p:spPr bwMode="auto">
          <a:xfrm>
            <a:off x="19050" y="8186"/>
            <a:ext cx="9144000" cy="5123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90" tIns="34289" rIns="68490" bIns="34289" numCol="1" anchor="t" anchorCtr="0" compatLnSpc="1"/>
          <a:lstStyle/>
          <a:p>
            <a:pPr defTabSz="684530"/>
            <a:endParaRPr lang="zh-CN" altLang="en-US" sz="1400">
              <a:solidFill>
                <a:srgbClr val="000000"/>
              </a:solidFill>
            </a:endParaRPr>
          </a:p>
        </p:txBody>
      </p:sp>
      <p:sp>
        <p:nvSpPr>
          <p:cNvPr id="13" name="标题 1"/>
          <p:cNvSpPr>
            <a:spLocks noGrp="1"/>
          </p:cNvSpPr>
          <p:nvPr userDrawn="1">
            <p:ph type="ctrTitle" hasCustomPrompt="1"/>
          </p:nvPr>
        </p:nvSpPr>
        <p:spPr>
          <a:xfrm>
            <a:off x="4551758" y="1614489"/>
            <a:ext cx="4069557" cy="1216132"/>
          </a:xfrm>
        </p:spPr>
        <p:txBody>
          <a:bodyPr anchor="b">
            <a:normAutofit/>
          </a:bodyPr>
          <a:lstStyle>
            <a:lvl1pPr marL="0" indent="0" algn="l">
              <a:buFont typeface="Arial" panose="020B0604020202020204" pitchFamily="34" charset="0"/>
              <a:buNone/>
              <a:defRPr sz="2400">
                <a:solidFill>
                  <a:schemeClr val="bg1"/>
                </a:solidFill>
              </a:defRPr>
            </a:lvl1pPr>
          </a:lstStyle>
          <a:p>
            <a:r>
              <a:rPr lang="en-US" altLang="zh-CN" dirty="0"/>
              <a:t>Conclusion</a:t>
            </a:r>
            <a:endParaRPr lang="zh-CN" altLang="en-US" dirty="0"/>
          </a:p>
        </p:txBody>
      </p:sp>
      <p:sp>
        <p:nvSpPr>
          <p:cNvPr id="15" name="文本占位符 62"/>
          <p:cNvSpPr>
            <a:spLocks noGrp="1"/>
          </p:cNvSpPr>
          <p:nvPr userDrawn="1">
            <p:ph type="body" sz="quarter" idx="18" hasCustomPrompt="1"/>
          </p:nvPr>
        </p:nvSpPr>
        <p:spPr>
          <a:xfrm>
            <a:off x="4551758" y="3344226"/>
            <a:ext cx="4069557" cy="233153"/>
          </a:xfrm>
        </p:spPr>
        <p:txBody>
          <a:bodyPr vert="horz" lIns="68490" tIns="34289" rIns="68490" bIns="34289" rtlCol="0">
            <a:normAutofit/>
          </a:bodyPr>
          <a:lstStyle>
            <a:lvl1pPr marL="0" indent="0" algn="l">
              <a:buNone/>
              <a:defRPr lang="zh-CN" altLang="en-US" sz="1100" smtClean="0">
                <a:solidFill>
                  <a:schemeClr val="bg1"/>
                </a:solidFill>
              </a:defRPr>
            </a:lvl1pPr>
            <a:lvl2pPr>
              <a:defRPr lang="zh-CN" altLang="en-US" sz="1500" smtClean="0"/>
            </a:lvl2pPr>
            <a:lvl3pPr>
              <a:defRPr lang="zh-CN" altLang="en-US" sz="1400" smtClean="0"/>
            </a:lvl3pPr>
            <a:lvl4pPr>
              <a:defRPr lang="zh-CN" altLang="en-US" sz="1200" smtClean="0"/>
            </a:lvl4pPr>
            <a:lvl5pPr>
              <a:defRPr lang="zh-CN" altLang="en-US" sz="1200"/>
            </a:lvl5pPr>
          </a:lstStyle>
          <a:p>
            <a:pPr marL="171450" marR="0" lvl="0" indent="-171450" fontAlgn="auto">
              <a:spcAft>
                <a:spcPts val="0"/>
              </a:spcAft>
              <a:buClrTx/>
              <a:buSzTx/>
            </a:pPr>
            <a:r>
              <a:rPr lang="en-US" altLang="zh-CN" dirty="0"/>
              <a:t>Data</a:t>
            </a:r>
            <a:endParaRPr lang="en-US" altLang="zh-CN" dirty="0"/>
          </a:p>
        </p:txBody>
      </p:sp>
      <p:sp>
        <p:nvSpPr>
          <p:cNvPr id="6" name="文本占位符 13"/>
          <p:cNvSpPr>
            <a:spLocks noGrp="1"/>
          </p:cNvSpPr>
          <p:nvPr userDrawn="1">
            <p:ph type="body" sz="quarter" idx="10" hasCustomPrompt="1"/>
          </p:nvPr>
        </p:nvSpPr>
        <p:spPr>
          <a:xfrm>
            <a:off x="4551758" y="3122023"/>
            <a:ext cx="4069557" cy="222203"/>
          </a:xfrm>
        </p:spPr>
        <p:txBody>
          <a:bodyPr vert="horz" anchor="ctr">
            <a:noAutofit/>
          </a:bodyPr>
          <a:lstStyle>
            <a:lvl1pPr marL="0" indent="0" algn="l">
              <a:buNone/>
              <a:defRPr sz="1100" b="0">
                <a:solidFill>
                  <a:schemeClr val="bg1"/>
                </a:solidFill>
              </a:defRPr>
            </a:lvl1pPr>
            <a:lvl2pPr marL="342265" indent="0">
              <a:buNone/>
              <a:defRPr/>
            </a:lvl2pPr>
            <a:lvl3pPr marL="684530" indent="0">
              <a:buNone/>
              <a:defRPr/>
            </a:lvl3pPr>
            <a:lvl4pPr marL="1027430" indent="0">
              <a:buNone/>
              <a:defRPr/>
            </a:lvl4pPr>
            <a:lvl5pPr marL="1369695" indent="0">
              <a:buNone/>
              <a:defRPr/>
            </a:lvl5pPr>
          </a:lstStyle>
          <a:p>
            <a:pPr lvl="0"/>
            <a:r>
              <a:rPr lang="en-US" altLang="zh-CN" dirty="0"/>
              <a:t>Signature</a:t>
            </a:r>
            <a:endParaRPr lang="en-US" altLang="zh-CN" dirty="0"/>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userDrawn="1">
  <p:cSld name="仅标题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dirty="0"/>
              <a:t>Click to edit Master title style</a:t>
            </a:r>
            <a:endParaRPr lang="en-US" dirty="0"/>
          </a:p>
        </p:txBody>
      </p:sp>
      <p:sp>
        <p:nvSpPr>
          <p:cNvPr id="3" name="Date Placeholder 2"/>
          <p:cNvSpPr>
            <a:spLocks noGrp="1"/>
          </p:cNvSpPr>
          <p:nvPr>
            <p:ph type="dt" sz="half" idx="10"/>
          </p:nvPr>
        </p:nvSpPr>
        <p:spPr/>
        <p:txBody>
          <a:bodyPr/>
          <a:lstStyle/>
          <a:p>
            <a:endParaRPr lang="zh-CN" altLang="en-US">
              <a:solidFill>
                <a:srgbClr val="000000">
                  <a:lumMod val="50000"/>
                  <a:lumOff val="50000"/>
                </a:srgbClr>
              </a:solidFill>
            </a:endParaRPr>
          </a:p>
        </p:txBody>
      </p:sp>
      <p:sp>
        <p:nvSpPr>
          <p:cNvPr id="4" name="Footer Placeholder 3"/>
          <p:cNvSpPr>
            <a:spLocks noGrp="1"/>
          </p:cNvSpPr>
          <p:nvPr>
            <p:ph type="ftr" sz="quarter" idx="11"/>
          </p:nvPr>
        </p:nvSpPr>
        <p:spPr/>
        <p:txBody>
          <a:bodyPr/>
          <a:lstStyle/>
          <a:p>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5" name="Slide Number Placeholder 4"/>
          <p:cNvSpPr>
            <a:spLocks noGrp="1"/>
          </p:cNvSpPr>
          <p:nvPr>
            <p:ph type="sldNum" sz="quarter" idx="12"/>
          </p:nvPr>
        </p:nvSpPr>
        <p:spPr/>
        <p:txBody>
          <a:bodyPr/>
          <a:lstStyle/>
          <a:p>
            <a:fld id="{5DD3DB80-B894-403A-B48E-6FDC1A72010E}" type="slidenum">
              <a:rPr lang="zh-CN" altLang="en-US" smtClean="0">
                <a:solidFill>
                  <a:srgbClr val="000000">
                    <a:lumMod val="50000"/>
                    <a:lumOff val="50000"/>
                  </a:srgbClr>
                </a:solidFill>
              </a:rPr>
            </a:fld>
            <a:endParaRPr lang="zh-CN" altLang="en-US">
              <a:solidFill>
                <a:srgbClr val="000000">
                  <a:lumMod val="50000"/>
                  <a:lumOff val="50000"/>
                </a:srgbClr>
              </a:solidFill>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showMasterSp="0" userDrawn="1">
  <p:cSld name="标题幻灯片">
    <p:bg>
      <p:bgPr>
        <a:solidFill>
          <a:schemeClr val="bg1"/>
        </a:solidFill>
        <a:effectLst/>
      </p:bgPr>
    </p:bg>
    <p:spTree>
      <p:nvGrpSpPr>
        <p:cNvPr id="1" name=""/>
        <p:cNvGrpSpPr/>
        <p:nvPr/>
      </p:nvGrpSpPr>
      <p:grpSpPr>
        <a:xfrm>
          <a:off x="0" y="0"/>
          <a:ext cx="0" cy="0"/>
          <a:chOff x="0" y="0"/>
          <a:chExt cx="0" cy="0"/>
        </a:xfrm>
      </p:grpSpPr>
      <p:sp>
        <p:nvSpPr>
          <p:cNvPr id="9894" name="Rectangle 421"/>
          <p:cNvSpPr>
            <a:spLocks noChangeArrowheads="1"/>
          </p:cNvSpPr>
          <p:nvPr userDrawn="1"/>
        </p:nvSpPr>
        <p:spPr bwMode="auto">
          <a:xfrm>
            <a:off x="0" y="2382"/>
            <a:ext cx="9144000" cy="5141118"/>
          </a:xfrm>
          <a:prstGeom prst="rect">
            <a:avLst/>
          </a:prstGeom>
          <a:solidFill>
            <a:schemeClr val="accent3"/>
          </a:solidFill>
          <a:ln>
            <a:noFill/>
          </a:ln>
        </p:spPr>
        <p:txBody>
          <a:bodyPr vert="horz" wrap="square" lIns="68502" tIns="34289" rIns="68502" bIns="34289" numCol="1" anchor="t" anchorCtr="0" compatLnSpc="1"/>
          <a:lstStyle/>
          <a:p>
            <a:pPr defTabSz="685165"/>
            <a:endParaRPr lang="zh-CN" altLang="en-US" sz="1400" dirty="0">
              <a:solidFill>
                <a:srgbClr val="000000"/>
              </a:solidFill>
            </a:endParaRPr>
          </a:p>
        </p:txBody>
      </p:sp>
      <p:sp>
        <p:nvSpPr>
          <p:cNvPr id="9895" name="Freeform 422"/>
          <p:cNvSpPr/>
          <p:nvPr userDrawn="1"/>
        </p:nvSpPr>
        <p:spPr bwMode="auto">
          <a:xfrm>
            <a:off x="4701831" y="592933"/>
            <a:ext cx="3960019" cy="3955256"/>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02" tIns="34289" rIns="68502" bIns="34289" numCol="1" anchor="t" anchorCtr="0" compatLnSpc="1"/>
          <a:lstStyle/>
          <a:p>
            <a:pPr defTabSz="685165"/>
            <a:endParaRPr lang="zh-CN" altLang="en-US" sz="1400">
              <a:solidFill>
                <a:srgbClr val="000000"/>
              </a:solidFill>
            </a:endParaRPr>
          </a:p>
        </p:txBody>
      </p:sp>
      <p:sp>
        <p:nvSpPr>
          <p:cNvPr id="9896" name="Freeform 423"/>
          <p:cNvSpPr/>
          <p:nvPr userDrawn="1"/>
        </p:nvSpPr>
        <p:spPr bwMode="auto">
          <a:xfrm>
            <a:off x="4776789" y="667942"/>
            <a:ext cx="1092994" cy="1091804"/>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502" tIns="34289" rIns="68502" bIns="34289" numCol="1" anchor="t" anchorCtr="0" compatLnSpc="1"/>
          <a:lstStyle/>
          <a:p>
            <a:pPr defTabSz="685165"/>
            <a:endParaRPr lang="zh-CN" altLang="en-US" sz="1400">
              <a:solidFill>
                <a:srgbClr val="000000"/>
              </a:solidFill>
            </a:endParaRPr>
          </a:p>
        </p:txBody>
      </p:sp>
      <p:sp>
        <p:nvSpPr>
          <p:cNvPr id="9897" name="Freeform 424"/>
          <p:cNvSpPr/>
          <p:nvPr userDrawn="1"/>
        </p:nvSpPr>
        <p:spPr bwMode="auto">
          <a:xfrm>
            <a:off x="7500939" y="3388519"/>
            <a:ext cx="1092994" cy="1091804"/>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502" tIns="34289" rIns="68502" bIns="34289" numCol="1" anchor="t" anchorCtr="0" compatLnSpc="1"/>
          <a:lstStyle/>
          <a:p>
            <a:pPr defTabSz="685165"/>
            <a:endParaRPr lang="zh-CN" altLang="en-US" sz="1400">
              <a:solidFill>
                <a:srgbClr val="000000"/>
              </a:solidFill>
            </a:endParaRPr>
          </a:p>
        </p:txBody>
      </p:sp>
      <p:sp>
        <p:nvSpPr>
          <p:cNvPr id="9898" name="Freeform 425"/>
          <p:cNvSpPr/>
          <p:nvPr userDrawn="1"/>
        </p:nvSpPr>
        <p:spPr bwMode="auto">
          <a:xfrm>
            <a:off x="4766073" y="3392092"/>
            <a:ext cx="1092994" cy="1091804"/>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502" tIns="34289" rIns="68502" bIns="34289" numCol="1" anchor="t" anchorCtr="0" compatLnSpc="1"/>
          <a:lstStyle/>
          <a:p>
            <a:pPr defTabSz="685165"/>
            <a:endParaRPr lang="zh-CN" altLang="en-US" sz="1400">
              <a:solidFill>
                <a:srgbClr val="000000"/>
              </a:solidFill>
            </a:endParaRPr>
          </a:p>
        </p:txBody>
      </p:sp>
      <p:sp>
        <p:nvSpPr>
          <p:cNvPr id="9899" name="Freeform 426"/>
          <p:cNvSpPr/>
          <p:nvPr userDrawn="1"/>
        </p:nvSpPr>
        <p:spPr bwMode="auto">
          <a:xfrm>
            <a:off x="7497366" y="664369"/>
            <a:ext cx="1092994" cy="1091804"/>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502" tIns="34289" rIns="68502" bIns="34289" numCol="1" anchor="t" anchorCtr="0" compatLnSpc="1"/>
          <a:lstStyle/>
          <a:p>
            <a:pPr defTabSz="685165"/>
            <a:endParaRPr lang="zh-CN" altLang="en-US" sz="1400">
              <a:solidFill>
                <a:srgbClr val="000000"/>
              </a:solidFill>
            </a:endParaRPr>
          </a:p>
        </p:txBody>
      </p:sp>
      <p:sp>
        <p:nvSpPr>
          <p:cNvPr id="9900" name="Rectangle 427"/>
          <p:cNvSpPr>
            <a:spLocks noChangeArrowheads="1"/>
          </p:cNvSpPr>
          <p:nvPr userDrawn="1"/>
        </p:nvSpPr>
        <p:spPr bwMode="auto">
          <a:xfrm>
            <a:off x="5281613" y="1172767"/>
            <a:ext cx="2800350" cy="2795588"/>
          </a:xfrm>
          <a:prstGeom prst="rect">
            <a:avLst/>
          </a:prstGeom>
          <a:solidFill>
            <a:schemeClr val="accent3"/>
          </a:solidFill>
          <a:ln>
            <a:noFill/>
          </a:ln>
        </p:spPr>
        <p:txBody>
          <a:bodyPr vert="horz" wrap="square" lIns="68502" tIns="34289" rIns="68502" bIns="34289" numCol="1" anchor="t" anchorCtr="0" compatLnSpc="1"/>
          <a:lstStyle/>
          <a:p>
            <a:pPr defTabSz="685165"/>
            <a:endParaRPr lang="zh-CN" altLang="en-US" sz="1400">
              <a:solidFill>
                <a:srgbClr val="000000"/>
              </a:solidFill>
            </a:endParaRPr>
          </a:p>
        </p:txBody>
      </p:sp>
      <p:sp>
        <p:nvSpPr>
          <p:cNvPr id="4" name="Rectangle 435"/>
          <p:cNvSpPr>
            <a:spLocks noChangeArrowheads="1"/>
          </p:cNvSpPr>
          <p:nvPr userDrawn="1"/>
        </p:nvSpPr>
        <p:spPr bwMode="auto">
          <a:xfrm>
            <a:off x="5287620" y="1509610"/>
            <a:ext cx="2791980" cy="2024270"/>
          </a:xfrm>
          <a:prstGeom prst="rect">
            <a:avLst/>
          </a:prstGeom>
          <a:solidFill>
            <a:srgbClr val="FFFFFF"/>
          </a:solidFill>
          <a:ln>
            <a:noFill/>
          </a:ln>
        </p:spPr>
        <p:txBody>
          <a:bodyPr vert="horz" wrap="square" lIns="68502" tIns="34289" rIns="68502" bIns="34289" numCol="1" anchor="t" anchorCtr="0" compatLnSpc="1"/>
          <a:lstStyle/>
          <a:p>
            <a:pPr defTabSz="685165"/>
            <a:endParaRPr lang="zh-CN" altLang="en-US" sz="1400">
              <a:solidFill>
                <a:srgbClr val="000000"/>
              </a:solidFill>
            </a:endParaRPr>
          </a:p>
        </p:txBody>
      </p:sp>
      <p:pic>
        <p:nvPicPr>
          <p:cNvPr id="3" name="图片 2"/>
          <p:cNvPicPr>
            <a:picLocks noChangeAspect="1"/>
          </p:cNvPicPr>
          <p:nvPr userDrawn="1"/>
        </p:nvPicPr>
        <p:blipFill>
          <a:blip r:embed="rId2"/>
          <a:stretch>
            <a:fillRect/>
          </a:stretch>
        </p:blipFill>
        <p:spPr>
          <a:xfrm>
            <a:off x="5279250" y="1834808"/>
            <a:ext cx="2800350" cy="1398983"/>
          </a:xfrm>
          <a:prstGeom prst="rect">
            <a:avLst/>
          </a:prstGeom>
        </p:spPr>
      </p:pic>
      <p:sp>
        <p:nvSpPr>
          <p:cNvPr id="9909" name="Rectangle 436"/>
          <p:cNvSpPr>
            <a:spLocks noChangeArrowheads="1"/>
          </p:cNvSpPr>
          <p:nvPr userDrawn="1"/>
        </p:nvSpPr>
        <p:spPr bwMode="auto">
          <a:xfrm>
            <a:off x="5414963" y="1326357"/>
            <a:ext cx="2543175"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02" tIns="34289" rIns="68502" bIns="34289" numCol="1" anchor="t" anchorCtr="0" compatLnSpc="1"/>
          <a:lstStyle/>
          <a:p>
            <a:pPr defTabSz="685165"/>
            <a:endParaRPr lang="zh-CN" altLang="en-US" sz="1400">
              <a:solidFill>
                <a:srgbClr val="000000"/>
              </a:solidFill>
            </a:endParaRPr>
          </a:p>
        </p:txBody>
      </p:sp>
      <p:sp>
        <p:nvSpPr>
          <p:cNvPr id="9801" name="副标题 2"/>
          <p:cNvSpPr>
            <a:spLocks noGrp="1"/>
          </p:cNvSpPr>
          <p:nvPr userDrawn="1">
            <p:ph type="subTitle" idx="1"/>
          </p:nvPr>
        </p:nvSpPr>
        <p:spPr>
          <a:xfrm>
            <a:off x="500078" y="2102697"/>
            <a:ext cx="5891633" cy="419099"/>
          </a:xfrm>
        </p:spPr>
        <p:txBody>
          <a:bodyPr anchor="ctr">
            <a:normAutofit/>
          </a:bodyPr>
          <a:lstStyle>
            <a:lvl1pPr marL="0" indent="0" algn="l">
              <a:buNone/>
              <a:defRPr sz="1500">
                <a:solidFill>
                  <a:schemeClr val="bg1"/>
                </a:solidFill>
              </a:defRPr>
            </a:lvl1pPr>
            <a:lvl2pPr marL="342265" indent="0" algn="ctr">
              <a:buNone/>
              <a:defRPr sz="1500"/>
            </a:lvl2pPr>
            <a:lvl3pPr marL="685165" indent="0" algn="ctr">
              <a:buNone/>
              <a:defRPr sz="1400"/>
            </a:lvl3pPr>
            <a:lvl4pPr marL="1027430" indent="0" algn="ctr">
              <a:buNone/>
              <a:defRPr sz="1200"/>
            </a:lvl4pPr>
            <a:lvl5pPr marL="1369695" indent="0" algn="ctr">
              <a:buNone/>
              <a:defRPr sz="1200"/>
            </a:lvl5pPr>
            <a:lvl6pPr marL="1712595" indent="0" algn="ctr">
              <a:buNone/>
              <a:defRPr sz="1200"/>
            </a:lvl6pPr>
            <a:lvl7pPr marL="2054860" indent="0" algn="ctr">
              <a:buNone/>
              <a:defRPr sz="1200"/>
            </a:lvl7pPr>
            <a:lvl8pPr marL="2397125" indent="0" algn="ctr">
              <a:buNone/>
              <a:defRPr sz="1200"/>
            </a:lvl8pPr>
            <a:lvl9pPr marL="2739390" indent="0" algn="ctr">
              <a:buNone/>
              <a:defRPr sz="1200"/>
            </a:lvl9pPr>
          </a:lstStyle>
          <a:p>
            <a:endParaRPr lang="en-US" dirty="0"/>
          </a:p>
        </p:txBody>
      </p:sp>
      <p:sp>
        <p:nvSpPr>
          <p:cNvPr id="9802" name="标题 1"/>
          <p:cNvSpPr>
            <a:spLocks noGrp="1"/>
          </p:cNvSpPr>
          <p:nvPr userDrawn="1">
            <p:ph type="ctrTitle"/>
          </p:nvPr>
        </p:nvSpPr>
        <p:spPr>
          <a:xfrm>
            <a:off x="500078" y="1578754"/>
            <a:ext cx="5891633" cy="523943"/>
          </a:xfrm>
        </p:spPr>
        <p:txBody>
          <a:bodyPr anchor="ctr">
            <a:normAutofit/>
          </a:bodyPr>
          <a:lstStyle>
            <a:lvl1pPr algn="l">
              <a:defRPr sz="3000">
                <a:solidFill>
                  <a:schemeClr val="bg1"/>
                </a:solidFill>
              </a:defRPr>
            </a:lvl1pPr>
          </a:lstStyle>
          <a:p>
            <a:endParaRPr lang="zh-CN" altLang="en-US" dirty="0"/>
          </a:p>
        </p:txBody>
      </p:sp>
      <p:sp>
        <p:nvSpPr>
          <p:cNvPr id="12" name="文本占位符 13"/>
          <p:cNvSpPr>
            <a:spLocks noGrp="1"/>
          </p:cNvSpPr>
          <p:nvPr userDrawn="1">
            <p:ph type="body" sz="quarter" idx="10"/>
          </p:nvPr>
        </p:nvSpPr>
        <p:spPr>
          <a:xfrm>
            <a:off x="500078" y="3425178"/>
            <a:ext cx="5891633" cy="222203"/>
          </a:xfrm>
        </p:spPr>
        <p:txBody>
          <a:bodyPr vert="horz" anchor="ctr">
            <a:noAutofit/>
          </a:bodyPr>
          <a:lstStyle>
            <a:lvl1pPr marL="0" indent="0" algn="l">
              <a:buNone/>
              <a:defRPr sz="1100" b="0">
                <a:solidFill>
                  <a:schemeClr val="bg1"/>
                </a:solidFill>
              </a:defRPr>
            </a:lvl1pPr>
            <a:lvl2pPr marL="342265" indent="0">
              <a:buNone/>
              <a:defRPr/>
            </a:lvl2pPr>
            <a:lvl3pPr marL="685165" indent="0">
              <a:buNone/>
              <a:defRPr/>
            </a:lvl3pPr>
            <a:lvl4pPr marL="1027430" indent="0">
              <a:buNone/>
              <a:defRPr/>
            </a:lvl4pPr>
            <a:lvl5pPr marL="1369695" indent="0">
              <a:buNone/>
              <a:defRPr/>
            </a:lvl5pPr>
          </a:lstStyle>
          <a:p>
            <a:pPr lvl="0"/>
            <a:endParaRPr lang="en-US" altLang="zh-CN" dirty="0"/>
          </a:p>
        </p:txBody>
      </p:sp>
      <p:sp>
        <p:nvSpPr>
          <p:cNvPr id="13" name="文本占位符 13"/>
          <p:cNvSpPr>
            <a:spLocks noGrp="1"/>
          </p:cNvSpPr>
          <p:nvPr userDrawn="1">
            <p:ph type="body" sz="quarter" idx="11" hasCustomPrompt="1"/>
          </p:nvPr>
        </p:nvSpPr>
        <p:spPr>
          <a:xfrm>
            <a:off x="500078" y="3647381"/>
            <a:ext cx="5891633" cy="222203"/>
          </a:xfrm>
        </p:spPr>
        <p:txBody>
          <a:bodyPr vert="horz" anchor="ctr">
            <a:noAutofit/>
          </a:bodyPr>
          <a:lstStyle>
            <a:lvl1pPr marL="0" indent="0" algn="l">
              <a:buNone/>
              <a:defRPr sz="1100" b="0">
                <a:solidFill>
                  <a:schemeClr val="bg1"/>
                </a:solidFill>
              </a:defRPr>
            </a:lvl1pPr>
            <a:lvl2pPr marL="342265" indent="0">
              <a:buNone/>
              <a:defRPr/>
            </a:lvl2pPr>
            <a:lvl3pPr marL="685165" indent="0">
              <a:buNone/>
              <a:defRPr/>
            </a:lvl3pPr>
            <a:lvl4pPr marL="1027430" indent="0">
              <a:buNone/>
              <a:defRPr/>
            </a:lvl4pPr>
            <a:lvl5pPr marL="1369695" indent="0">
              <a:buNone/>
              <a:defRPr/>
            </a:lvl5pPr>
          </a:lstStyle>
          <a:p>
            <a:pPr lvl="0"/>
            <a:r>
              <a:rPr lang="en-US" altLang="zh-CN" dirty="0"/>
              <a:t>Date</a:t>
            </a:r>
            <a:endParaRPr lang="zh-CN"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showMasterSp="0" userDrawn="1">
  <p:cSld name="节标题">
    <p:spTree>
      <p:nvGrpSpPr>
        <p:cNvPr id="1" name=""/>
        <p:cNvGrpSpPr/>
        <p:nvPr/>
      </p:nvGrpSpPr>
      <p:grpSpPr>
        <a:xfrm>
          <a:off x="0" y="0"/>
          <a:ext cx="0" cy="0"/>
          <a:chOff x="0" y="0"/>
          <a:chExt cx="0" cy="0"/>
        </a:xfrm>
      </p:grpSpPr>
      <p:sp>
        <p:nvSpPr>
          <p:cNvPr id="126" name="AutoShape 232"/>
          <p:cNvSpPr>
            <a:spLocks noChangeAspect="1" noChangeArrowheads="1" noTextEdit="1"/>
          </p:cNvSpPr>
          <p:nvPr userDrawn="1"/>
        </p:nvSpPr>
        <p:spPr bwMode="auto">
          <a:xfrm>
            <a:off x="1" y="1"/>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02" tIns="34289" rIns="68502" bIns="34289" numCol="1" anchor="t" anchorCtr="0" compatLnSpc="1"/>
          <a:lstStyle/>
          <a:p>
            <a:pPr defTabSz="685165"/>
            <a:endParaRPr lang="zh-CN" altLang="en-US" sz="1400">
              <a:solidFill>
                <a:srgbClr val="000000"/>
              </a:solidFill>
            </a:endParaRPr>
          </a:p>
        </p:txBody>
      </p:sp>
      <p:sp>
        <p:nvSpPr>
          <p:cNvPr id="128" name="Rectangle 235"/>
          <p:cNvSpPr>
            <a:spLocks noChangeArrowheads="1"/>
          </p:cNvSpPr>
          <p:nvPr userDrawn="1"/>
        </p:nvSpPr>
        <p:spPr bwMode="auto">
          <a:xfrm>
            <a:off x="1" y="-1190"/>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02" tIns="34289" rIns="68502" bIns="34289" numCol="1" anchor="t" anchorCtr="0" compatLnSpc="1"/>
          <a:lstStyle/>
          <a:p>
            <a:pPr defTabSz="685165"/>
            <a:endParaRPr lang="zh-CN" altLang="en-US" sz="1400">
              <a:solidFill>
                <a:srgbClr val="000000"/>
              </a:solidFill>
            </a:endParaRPr>
          </a:p>
        </p:txBody>
      </p:sp>
      <p:grpSp>
        <p:nvGrpSpPr>
          <p:cNvPr id="239" name="组合 238"/>
          <p:cNvGrpSpPr/>
          <p:nvPr userDrawn="1"/>
        </p:nvGrpSpPr>
        <p:grpSpPr>
          <a:xfrm>
            <a:off x="898580" y="1322354"/>
            <a:ext cx="2623656" cy="2620502"/>
            <a:chOff x="6544809" y="1477747"/>
            <a:chExt cx="3571648" cy="3567354"/>
          </a:xfrm>
        </p:grpSpPr>
        <p:sp>
          <p:nvSpPr>
            <p:cNvPr id="214" name="Freeform 422"/>
            <p:cNvSpPr/>
            <p:nvPr userDrawn="1"/>
          </p:nvSpPr>
          <p:spPr bwMode="auto">
            <a:xfrm>
              <a:off x="6544809" y="1477747"/>
              <a:ext cx="3571648" cy="3567354"/>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chemeClr val="accent2"/>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15" name="Freeform 423"/>
            <p:cNvSpPr/>
            <p:nvPr userDrawn="1"/>
          </p:nvSpPr>
          <p:spPr bwMode="auto">
            <a:xfrm>
              <a:off x="6612462" y="1545400"/>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16" name="Freeform 424"/>
            <p:cNvSpPr/>
            <p:nvPr userDrawn="1"/>
          </p:nvSpPr>
          <p:spPr bwMode="auto">
            <a:xfrm>
              <a:off x="9069446" y="3999164"/>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17" name="Freeform 425"/>
            <p:cNvSpPr/>
            <p:nvPr userDrawn="1"/>
          </p:nvSpPr>
          <p:spPr bwMode="auto">
            <a:xfrm>
              <a:off x="6602797" y="4002385"/>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18" name="Freeform 426"/>
            <p:cNvSpPr/>
            <p:nvPr userDrawn="1"/>
          </p:nvSpPr>
          <p:spPr bwMode="auto">
            <a:xfrm>
              <a:off x="9066225" y="1542179"/>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19" name="Rectangle 427"/>
            <p:cNvSpPr>
              <a:spLocks noChangeArrowheads="1"/>
            </p:cNvSpPr>
            <p:nvPr userDrawn="1"/>
          </p:nvSpPr>
          <p:spPr bwMode="auto">
            <a:xfrm>
              <a:off x="7067777" y="2000715"/>
              <a:ext cx="2525711" cy="2521417"/>
            </a:xfrm>
            <a:prstGeom prst="rect">
              <a:avLst/>
            </a:prstGeom>
            <a:solidFill>
              <a:schemeClr val="accent3"/>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21" name="Rectangle 435"/>
            <p:cNvSpPr>
              <a:spLocks noChangeArrowheads="1"/>
            </p:cNvSpPr>
            <p:nvPr userDrawn="1"/>
          </p:nvSpPr>
          <p:spPr bwMode="auto">
            <a:xfrm>
              <a:off x="7193419" y="2113703"/>
              <a:ext cx="2283019" cy="2282405"/>
            </a:xfrm>
            <a:prstGeom prst="rect">
              <a:avLst/>
            </a:prstGeom>
            <a:solidFill>
              <a:schemeClr val="accent2">
                <a:alpha val="65000"/>
              </a:schemeClr>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22" name="Rectangle 436"/>
            <p:cNvSpPr>
              <a:spLocks noChangeArrowheads="1"/>
            </p:cNvSpPr>
            <p:nvPr userDrawn="1"/>
          </p:nvSpPr>
          <p:spPr bwMode="auto">
            <a:xfrm>
              <a:off x="7188050" y="2139243"/>
              <a:ext cx="2293758" cy="2267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grpSp>
      <p:sp>
        <p:nvSpPr>
          <p:cNvPr id="20" name="标题 1"/>
          <p:cNvSpPr>
            <a:spLocks noGrp="1"/>
          </p:cNvSpPr>
          <p:nvPr userDrawn="1">
            <p:ph type="title"/>
          </p:nvPr>
        </p:nvSpPr>
        <p:spPr>
          <a:xfrm>
            <a:off x="3960854" y="1961144"/>
            <a:ext cx="4064389" cy="671513"/>
          </a:xfrm>
        </p:spPr>
        <p:txBody>
          <a:bodyPr anchor="b">
            <a:normAutofit/>
          </a:bodyPr>
          <a:lstStyle>
            <a:lvl1pPr algn="l">
              <a:defRPr sz="1800" b="1">
                <a:solidFill>
                  <a:schemeClr val="tx1"/>
                </a:solidFill>
              </a:defRPr>
            </a:lvl1pPr>
          </a:lstStyle>
          <a:p>
            <a:r>
              <a:rPr lang="en-US" dirty="0"/>
              <a:t>Click to edit Master title style</a:t>
            </a:r>
            <a:endParaRPr lang="zh-CN" altLang="en-US" dirty="0"/>
          </a:p>
        </p:txBody>
      </p:sp>
      <p:sp>
        <p:nvSpPr>
          <p:cNvPr id="21" name="文本占位符 2"/>
          <p:cNvSpPr>
            <a:spLocks noGrp="1"/>
          </p:cNvSpPr>
          <p:nvPr userDrawn="1">
            <p:ph type="body" idx="1"/>
          </p:nvPr>
        </p:nvSpPr>
        <p:spPr>
          <a:xfrm>
            <a:off x="3961715" y="2632635"/>
            <a:ext cx="4064389" cy="761717"/>
          </a:xfrm>
        </p:spPr>
        <p:txBody>
          <a:bodyPr anchor="t">
            <a:normAutofit/>
          </a:bodyPr>
          <a:lstStyle>
            <a:lvl1pPr marL="0" indent="0" algn="l">
              <a:buNone/>
              <a:defRPr sz="800">
                <a:solidFill>
                  <a:schemeClr val="tx1"/>
                </a:solidFill>
              </a:defRPr>
            </a:lvl1pPr>
            <a:lvl2pPr marL="342265" indent="0">
              <a:buNone/>
              <a:defRPr sz="1500">
                <a:solidFill>
                  <a:schemeClr val="tx1">
                    <a:tint val="75000"/>
                  </a:schemeClr>
                </a:solidFill>
              </a:defRPr>
            </a:lvl2pPr>
            <a:lvl3pPr marL="685165" indent="0">
              <a:buNone/>
              <a:defRPr sz="1400">
                <a:solidFill>
                  <a:schemeClr val="tx1">
                    <a:tint val="75000"/>
                  </a:schemeClr>
                </a:solidFill>
              </a:defRPr>
            </a:lvl3pPr>
            <a:lvl4pPr marL="1027430" indent="0">
              <a:buNone/>
              <a:defRPr sz="1200">
                <a:solidFill>
                  <a:schemeClr val="tx1">
                    <a:tint val="75000"/>
                  </a:schemeClr>
                </a:solidFill>
              </a:defRPr>
            </a:lvl4pPr>
            <a:lvl5pPr marL="1369695" indent="0">
              <a:buNone/>
              <a:defRPr sz="1200">
                <a:solidFill>
                  <a:schemeClr val="tx1">
                    <a:tint val="75000"/>
                  </a:schemeClr>
                </a:solidFill>
              </a:defRPr>
            </a:lvl5pPr>
            <a:lvl6pPr marL="1712595" indent="0">
              <a:buNone/>
              <a:defRPr sz="1200">
                <a:solidFill>
                  <a:schemeClr val="tx1">
                    <a:tint val="75000"/>
                  </a:schemeClr>
                </a:solidFill>
              </a:defRPr>
            </a:lvl6pPr>
            <a:lvl7pPr marL="2054860" indent="0">
              <a:buNone/>
              <a:defRPr sz="1200">
                <a:solidFill>
                  <a:schemeClr val="tx1">
                    <a:tint val="75000"/>
                  </a:schemeClr>
                </a:solidFill>
              </a:defRPr>
            </a:lvl7pPr>
            <a:lvl8pPr marL="2397125" indent="0">
              <a:buNone/>
              <a:defRPr sz="1200">
                <a:solidFill>
                  <a:schemeClr val="tx1">
                    <a:tint val="75000"/>
                  </a:schemeClr>
                </a:solidFill>
              </a:defRPr>
            </a:lvl8pPr>
            <a:lvl9pPr marL="2739390" indent="0">
              <a:buNone/>
              <a:defRPr sz="1200">
                <a:solidFill>
                  <a:schemeClr val="tx1">
                    <a:tint val="75000"/>
                  </a:schemeClr>
                </a:solidFill>
              </a:defRPr>
            </a:lvl9pPr>
          </a:lstStyle>
          <a:p>
            <a:pPr lvl="0"/>
            <a:r>
              <a:rPr lang="en-US" dirty="0"/>
              <a:t>Edit Master text styles</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showMasterSp="0" userDrawn="1">
  <p:cSld name="1_节标题">
    <p:spTree>
      <p:nvGrpSpPr>
        <p:cNvPr id="1" name=""/>
        <p:cNvGrpSpPr/>
        <p:nvPr/>
      </p:nvGrpSpPr>
      <p:grpSpPr>
        <a:xfrm>
          <a:off x="0" y="0"/>
          <a:ext cx="0" cy="0"/>
          <a:chOff x="0" y="0"/>
          <a:chExt cx="0" cy="0"/>
        </a:xfrm>
      </p:grpSpPr>
      <p:sp>
        <p:nvSpPr>
          <p:cNvPr id="126" name="AutoShape 232"/>
          <p:cNvSpPr>
            <a:spLocks noChangeAspect="1" noChangeArrowheads="1" noTextEdit="1"/>
          </p:cNvSpPr>
          <p:nvPr userDrawn="1"/>
        </p:nvSpPr>
        <p:spPr bwMode="auto">
          <a:xfrm>
            <a:off x="1" y="1"/>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02" tIns="34289" rIns="68502" bIns="34289" numCol="1" anchor="t" anchorCtr="0" compatLnSpc="1"/>
          <a:lstStyle/>
          <a:p>
            <a:pPr defTabSz="685165"/>
            <a:endParaRPr lang="zh-CN" altLang="en-US" sz="1400">
              <a:solidFill>
                <a:srgbClr val="000000"/>
              </a:solidFill>
            </a:endParaRPr>
          </a:p>
        </p:txBody>
      </p:sp>
      <p:sp>
        <p:nvSpPr>
          <p:cNvPr id="128" name="Rectangle 235"/>
          <p:cNvSpPr>
            <a:spLocks noChangeArrowheads="1"/>
          </p:cNvSpPr>
          <p:nvPr userDrawn="1"/>
        </p:nvSpPr>
        <p:spPr bwMode="auto">
          <a:xfrm>
            <a:off x="1" y="-1190"/>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02" tIns="34289" rIns="68502" bIns="34289" numCol="1" anchor="t" anchorCtr="0" compatLnSpc="1"/>
          <a:lstStyle/>
          <a:p>
            <a:pPr defTabSz="685165"/>
            <a:endParaRPr lang="zh-CN" altLang="en-US" sz="1400">
              <a:solidFill>
                <a:srgbClr val="000000"/>
              </a:solidFill>
            </a:endParaRPr>
          </a:p>
        </p:txBody>
      </p:sp>
      <p:grpSp>
        <p:nvGrpSpPr>
          <p:cNvPr id="239" name="组合 238"/>
          <p:cNvGrpSpPr/>
          <p:nvPr userDrawn="1"/>
        </p:nvGrpSpPr>
        <p:grpSpPr>
          <a:xfrm>
            <a:off x="3265531" y="1260310"/>
            <a:ext cx="2623656" cy="2620502"/>
            <a:chOff x="6544809" y="1477747"/>
            <a:chExt cx="3571648" cy="3567354"/>
          </a:xfrm>
        </p:grpSpPr>
        <p:sp>
          <p:nvSpPr>
            <p:cNvPr id="214" name="Freeform 422"/>
            <p:cNvSpPr/>
            <p:nvPr userDrawn="1"/>
          </p:nvSpPr>
          <p:spPr bwMode="auto">
            <a:xfrm>
              <a:off x="6544809" y="1477747"/>
              <a:ext cx="3571648" cy="3567354"/>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chemeClr val="accent2"/>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15" name="Freeform 423"/>
            <p:cNvSpPr/>
            <p:nvPr userDrawn="1"/>
          </p:nvSpPr>
          <p:spPr bwMode="auto">
            <a:xfrm>
              <a:off x="6612462" y="1545400"/>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16" name="Freeform 424"/>
            <p:cNvSpPr/>
            <p:nvPr userDrawn="1"/>
          </p:nvSpPr>
          <p:spPr bwMode="auto">
            <a:xfrm>
              <a:off x="9069446" y="3999164"/>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17" name="Freeform 425"/>
            <p:cNvSpPr/>
            <p:nvPr userDrawn="1"/>
          </p:nvSpPr>
          <p:spPr bwMode="auto">
            <a:xfrm>
              <a:off x="6602797" y="4002385"/>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18" name="Freeform 426"/>
            <p:cNvSpPr/>
            <p:nvPr userDrawn="1"/>
          </p:nvSpPr>
          <p:spPr bwMode="auto">
            <a:xfrm>
              <a:off x="9066225" y="1542179"/>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19" name="Rectangle 427"/>
            <p:cNvSpPr>
              <a:spLocks noChangeArrowheads="1"/>
            </p:cNvSpPr>
            <p:nvPr userDrawn="1"/>
          </p:nvSpPr>
          <p:spPr bwMode="auto">
            <a:xfrm>
              <a:off x="7067777" y="2000715"/>
              <a:ext cx="2525711" cy="2521417"/>
            </a:xfrm>
            <a:prstGeom prst="rect">
              <a:avLst/>
            </a:prstGeom>
            <a:solidFill>
              <a:schemeClr val="accent3"/>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21" name="Rectangle 435"/>
            <p:cNvSpPr>
              <a:spLocks noChangeArrowheads="1"/>
            </p:cNvSpPr>
            <p:nvPr userDrawn="1"/>
          </p:nvSpPr>
          <p:spPr bwMode="auto">
            <a:xfrm>
              <a:off x="7193419" y="2113703"/>
              <a:ext cx="2283019" cy="2282405"/>
            </a:xfrm>
            <a:prstGeom prst="rect">
              <a:avLst/>
            </a:prstGeom>
            <a:solidFill>
              <a:schemeClr val="accent2">
                <a:alpha val="65000"/>
              </a:schemeClr>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22" name="Rectangle 436"/>
            <p:cNvSpPr>
              <a:spLocks noChangeArrowheads="1"/>
            </p:cNvSpPr>
            <p:nvPr userDrawn="1"/>
          </p:nvSpPr>
          <p:spPr bwMode="auto">
            <a:xfrm>
              <a:off x="7188050" y="2139243"/>
              <a:ext cx="2293758" cy="2267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grpSp>
      <p:sp>
        <p:nvSpPr>
          <p:cNvPr id="20" name="标题 1"/>
          <p:cNvSpPr>
            <a:spLocks noGrp="1"/>
          </p:cNvSpPr>
          <p:nvPr userDrawn="1">
            <p:ph type="title"/>
          </p:nvPr>
        </p:nvSpPr>
        <p:spPr>
          <a:xfrm>
            <a:off x="3085567" y="2049812"/>
            <a:ext cx="4064389" cy="671513"/>
          </a:xfrm>
        </p:spPr>
        <p:txBody>
          <a:bodyPr anchor="b">
            <a:normAutofit/>
          </a:bodyPr>
          <a:lstStyle>
            <a:lvl1pPr algn="ctr">
              <a:defRPr sz="1800" b="1">
                <a:solidFill>
                  <a:schemeClr val="bg1"/>
                </a:solidFill>
              </a:defRPr>
            </a:lvl1pPr>
          </a:lstStyle>
          <a:p>
            <a:r>
              <a:rPr lang="en-US" dirty="0"/>
              <a:t>Click to edit Master title style</a:t>
            </a:r>
            <a:endParaRPr lang="zh-CN"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endParaRPr lang="zh-CN" altLang="en-US">
              <a:solidFill>
                <a:srgbClr val="000000">
                  <a:lumMod val="50000"/>
                  <a:lumOff val="50000"/>
                </a:srgbClr>
              </a:solidFill>
            </a:endParaRPr>
          </a:p>
        </p:txBody>
      </p:sp>
      <p:sp>
        <p:nvSpPr>
          <p:cNvPr id="4" name="页脚占位符 3"/>
          <p:cNvSpPr>
            <a:spLocks noGrp="1"/>
          </p:cNvSpPr>
          <p:nvPr>
            <p:ph type="ftr" sz="quarter" idx="11"/>
          </p:nvPr>
        </p:nvSpPr>
        <p:spPr/>
        <p:txBody>
          <a:bodyPr/>
          <a:lstStyle/>
          <a:p>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5" name="灯片编号占位符 4"/>
          <p:cNvSpPr>
            <a:spLocks noGrp="1"/>
          </p:cNvSpPr>
          <p:nvPr>
            <p:ph type="sldNum" sz="quarter" idx="12"/>
          </p:nvPr>
        </p:nvSpPr>
        <p:spPr/>
        <p:txBody>
          <a:bodyPr/>
          <a:lstStyle/>
          <a:p>
            <a:fld id="{5DD3DB80-B894-403A-B48E-6FDC1A72010E}" type="slidenum">
              <a:rPr lang="zh-CN" altLang="en-US" smtClean="0">
                <a:solidFill>
                  <a:srgbClr val="000000">
                    <a:lumMod val="50000"/>
                    <a:lumOff val="50000"/>
                  </a:srgbClr>
                </a:solidFill>
              </a:rPr>
            </a:fld>
            <a:endParaRPr lang="zh-CN" altLang="en-US">
              <a:solidFill>
                <a:srgbClr val="000000">
                  <a:lumMod val="50000"/>
                  <a:lumOff val="50000"/>
                </a:srgbClr>
              </a:solidFill>
            </a:endParaRPr>
          </a:p>
        </p:txBody>
      </p:sp>
      <p:sp>
        <p:nvSpPr>
          <p:cNvPr id="6" name="标题 5"/>
          <p:cNvSpPr>
            <a:spLocks noGrp="1"/>
          </p:cNvSpPr>
          <p:nvPr>
            <p:ph type="title"/>
          </p:nvPr>
        </p:nvSpPr>
        <p:spPr/>
        <p:txBody>
          <a:bodyPr/>
          <a:lstStyle>
            <a:lvl1pPr>
              <a:defRPr/>
            </a:lvl1pPr>
          </a:lstStyle>
          <a:p>
            <a:r>
              <a:rPr lang="en-US" altLang="zh-CN" dirty="0"/>
              <a:t>Click to edit Master title style</a:t>
            </a:r>
            <a:endParaRPr lang="zh-CN" altLang="en-US" dirty="0"/>
          </a:p>
        </p:txBody>
      </p:sp>
      <p:sp>
        <p:nvSpPr>
          <p:cNvPr id="8" name="内容占位符 7"/>
          <p:cNvSpPr>
            <a:spLocks noGrp="1"/>
          </p:cNvSpPr>
          <p:nvPr>
            <p:ph sz="quarter" idx="13"/>
          </p:nvPr>
        </p:nvSpPr>
        <p:spPr>
          <a:xfrm>
            <a:off x="502444" y="847728"/>
            <a:ext cx="8137922" cy="3755231"/>
          </a:xfrm>
        </p:spPr>
        <p:txBody>
          <a:bodyPr/>
          <a:lstStyle>
            <a:lvl1pPr>
              <a:defRPr/>
            </a:lvl1pPr>
            <a:lvl2pPr>
              <a:defRPr/>
            </a:lvl2pPr>
            <a:lvl3pPr>
              <a:defRPr/>
            </a:lvl3pPr>
            <a:lvl4pPr>
              <a:defRPr/>
            </a:lvl4pPr>
            <a:lvl5pPr>
              <a:defRPr/>
            </a:lvl5pPr>
          </a:lstStyle>
          <a:p>
            <a:pPr lvl="0"/>
            <a:r>
              <a:rPr lang="en-US" altLang="zh-CN" dirty="0"/>
              <a:t>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zh-CN" altLang="en-US" dirty="0"/>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userDrawn="1">
  <p:cSld name="仅标题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dirty="0"/>
              <a:t>Click to edit Master title style</a:t>
            </a:r>
            <a:endParaRPr lang="en-US" dirty="0"/>
          </a:p>
        </p:txBody>
      </p:sp>
      <p:sp>
        <p:nvSpPr>
          <p:cNvPr id="3" name="Date Placeholder 2"/>
          <p:cNvSpPr>
            <a:spLocks noGrp="1"/>
          </p:cNvSpPr>
          <p:nvPr>
            <p:ph type="dt" sz="half" idx="10"/>
          </p:nvPr>
        </p:nvSpPr>
        <p:spPr/>
        <p:txBody>
          <a:bodyPr/>
          <a:lstStyle/>
          <a:p>
            <a:endParaRPr lang="zh-CN" altLang="en-US">
              <a:solidFill>
                <a:srgbClr val="000000">
                  <a:lumMod val="50000"/>
                  <a:lumOff val="50000"/>
                </a:srgbClr>
              </a:solidFill>
            </a:endParaRPr>
          </a:p>
        </p:txBody>
      </p:sp>
      <p:sp>
        <p:nvSpPr>
          <p:cNvPr id="4" name="Footer Placeholder 3"/>
          <p:cNvSpPr>
            <a:spLocks noGrp="1"/>
          </p:cNvSpPr>
          <p:nvPr>
            <p:ph type="ftr" sz="quarter" idx="11"/>
          </p:nvPr>
        </p:nvSpPr>
        <p:spPr/>
        <p:txBody>
          <a:bodyPr/>
          <a:lstStyle/>
          <a:p>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5" name="Slide Number Placeholder 4"/>
          <p:cNvSpPr>
            <a:spLocks noGrp="1"/>
          </p:cNvSpPr>
          <p:nvPr>
            <p:ph type="sldNum" sz="quarter" idx="12"/>
          </p:nvPr>
        </p:nvSpPr>
        <p:spPr/>
        <p:txBody>
          <a:bodyPr/>
          <a:lstStyle/>
          <a:p>
            <a:fld id="{5DD3DB80-B894-403A-B48E-6FDC1A72010E}" type="slidenum">
              <a:rPr lang="zh-CN" altLang="en-US" smtClean="0">
                <a:solidFill>
                  <a:srgbClr val="000000">
                    <a:lumMod val="50000"/>
                    <a:lumOff val="50000"/>
                  </a:srgbClr>
                </a:solidFill>
              </a:rPr>
            </a:fld>
            <a:endParaRPr lang="zh-CN" altLang="en-US">
              <a:solidFill>
                <a:srgbClr val="000000">
                  <a:lumMod val="50000"/>
                  <a:lumOff val="50000"/>
                </a:srgbClr>
              </a:solidFill>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grpSp>
        <p:nvGrpSpPr>
          <p:cNvPr id="231" name="组合 230"/>
          <p:cNvGrpSpPr/>
          <p:nvPr userDrawn="1"/>
        </p:nvGrpSpPr>
        <p:grpSpPr>
          <a:xfrm flipH="1">
            <a:off x="0" y="2382"/>
            <a:ext cx="9144000" cy="5141118"/>
            <a:chOff x="0" y="3176"/>
            <a:chExt cx="12192000" cy="6854824"/>
          </a:xfrm>
        </p:grpSpPr>
        <p:sp>
          <p:nvSpPr>
            <p:cNvPr id="232" name="Rectangle 421"/>
            <p:cNvSpPr>
              <a:spLocks noChangeArrowheads="1"/>
            </p:cNvSpPr>
            <p:nvPr userDrawn="1"/>
          </p:nvSpPr>
          <p:spPr bwMode="auto">
            <a:xfrm>
              <a:off x="0" y="3176"/>
              <a:ext cx="12192000" cy="6854824"/>
            </a:xfrm>
            <a:prstGeom prst="rect">
              <a:avLst/>
            </a:prstGeom>
            <a:solidFill>
              <a:schemeClr val="accent3"/>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33" name="Freeform 422"/>
            <p:cNvSpPr/>
            <p:nvPr userDrawn="1"/>
          </p:nvSpPr>
          <p:spPr bwMode="auto">
            <a:xfrm>
              <a:off x="6269038" y="790576"/>
              <a:ext cx="5280025" cy="5273675"/>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34" name="Freeform 423"/>
            <p:cNvSpPr/>
            <p:nvPr userDrawn="1"/>
          </p:nvSpPr>
          <p:spPr bwMode="auto">
            <a:xfrm>
              <a:off x="6369050" y="890588"/>
              <a:ext cx="1457325" cy="1455738"/>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35" name="Freeform 424"/>
            <p:cNvSpPr/>
            <p:nvPr userDrawn="1"/>
          </p:nvSpPr>
          <p:spPr bwMode="auto">
            <a:xfrm>
              <a:off x="10001250" y="4518026"/>
              <a:ext cx="1457325" cy="1455738"/>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36" name="Freeform 425"/>
            <p:cNvSpPr/>
            <p:nvPr userDrawn="1"/>
          </p:nvSpPr>
          <p:spPr bwMode="auto">
            <a:xfrm>
              <a:off x="6354763" y="4522788"/>
              <a:ext cx="1457325" cy="1455738"/>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37" name="Freeform 426"/>
            <p:cNvSpPr/>
            <p:nvPr userDrawn="1"/>
          </p:nvSpPr>
          <p:spPr bwMode="auto">
            <a:xfrm>
              <a:off x="9996488" y="885826"/>
              <a:ext cx="1457325" cy="1455738"/>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38" name="Rectangle 427"/>
            <p:cNvSpPr>
              <a:spLocks noChangeArrowheads="1"/>
            </p:cNvSpPr>
            <p:nvPr userDrawn="1"/>
          </p:nvSpPr>
          <p:spPr bwMode="auto">
            <a:xfrm>
              <a:off x="7042150" y="1563688"/>
              <a:ext cx="3733800" cy="3727450"/>
            </a:xfrm>
            <a:prstGeom prst="rect">
              <a:avLst/>
            </a:prstGeom>
            <a:solidFill>
              <a:schemeClr val="accent3"/>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39" name="Rectangle 431"/>
            <p:cNvSpPr>
              <a:spLocks noChangeArrowheads="1"/>
            </p:cNvSpPr>
            <p:nvPr userDrawn="1"/>
          </p:nvSpPr>
          <p:spPr bwMode="auto">
            <a:xfrm flipH="1">
              <a:off x="7218363" y="1754189"/>
              <a:ext cx="3357563" cy="3351213"/>
            </a:xfrm>
            <a:prstGeom prst="rect">
              <a:avLst/>
            </a:prstGeom>
            <a:blipFill>
              <a:blip r:embed="rId2"/>
              <a:srcRect/>
              <a:stretch>
                <a:fillRect l="-25247" r="-25056"/>
              </a:stretch>
            </a:blipFill>
            <a:ln w="6350" cap="flat">
              <a:noFill/>
              <a:prstDash val="solid"/>
              <a:miter lim="800000"/>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40" name="Rectangle 435"/>
            <p:cNvSpPr>
              <a:spLocks noChangeArrowheads="1"/>
            </p:cNvSpPr>
            <p:nvPr userDrawn="1"/>
          </p:nvSpPr>
          <p:spPr bwMode="auto">
            <a:xfrm>
              <a:off x="7210428" y="1747161"/>
              <a:ext cx="3375024" cy="3374115"/>
            </a:xfrm>
            <a:prstGeom prst="rect">
              <a:avLst/>
            </a:prstGeom>
            <a:solidFill>
              <a:schemeClr val="accent2">
                <a:alpha val="65000"/>
              </a:schemeClr>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41" name="Rectangle 436"/>
            <p:cNvSpPr>
              <a:spLocks noChangeArrowheads="1"/>
            </p:cNvSpPr>
            <p:nvPr userDrawn="1"/>
          </p:nvSpPr>
          <p:spPr bwMode="auto">
            <a:xfrm>
              <a:off x="7219951" y="1768476"/>
              <a:ext cx="3390900"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grpSp>
      <p:sp>
        <p:nvSpPr>
          <p:cNvPr id="28" name="Line 215"/>
          <p:cNvSpPr>
            <a:spLocks noChangeShapeType="1"/>
          </p:cNvSpPr>
          <p:nvPr userDrawn="1"/>
        </p:nvSpPr>
        <p:spPr bwMode="auto">
          <a:xfrm flipH="1">
            <a:off x="9143822" y="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14:hiddenLine>
            </a:ext>
          </a:extLst>
        </p:spPr>
        <p:txBody>
          <a:bodyPr vert="horz" wrap="square" lIns="68502" tIns="34289" rIns="68502" bIns="34289" numCol="1" anchor="t" anchorCtr="0" compatLnSpc="1"/>
          <a:lstStyle/>
          <a:p>
            <a:pPr defTabSz="685165"/>
            <a:endParaRPr lang="zh-CN" altLang="en-US" sz="1400">
              <a:solidFill>
                <a:srgbClr val="000000"/>
              </a:solidFill>
            </a:endParaRPr>
          </a:p>
        </p:txBody>
      </p:sp>
      <p:sp>
        <p:nvSpPr>
          <p:cNvPr id="48" name="Rectangle 107"/>
          <p:cNvSpPr>
            <a:spLocks noChangeArrowheads="1"/>
          </p:cNvSpPr>
          <p:nvPr userDrawn="1"/>
        </p:nvSpPr>
        <p:spPr bwMode="auto">
          <a:xfrm>
            <a:off x="0" y="8186"/>
            <a:ext cx="9144000" cy="5123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02" tIns="34289" rIns="68502" bIns="34289" numCol="1" anchor="t" anchorCtr="0" compatLnSpc="1"/>
          <a:lstStyle/>
          <a:p>
            <a:pPr defTabSz="685165"/>
            <a:endParaRPr lang="zh-CN" altLang="en-US" sz="1400">
              <a:solidFill>
                <a:srgbClr val="000000"/>
              </a:solidFill>
            </a:endParaRPr>
          </a:p>
        </p:txBody>
      </p:sp>
      <p:sp>
        <p:nvSpPr>
          <p:cNvPr id="40" name="Rectangle 107"/>
          <p:cNvSpPr>
            <a:spLocks noChangeArrowheads="1"/>
          </p:cNvSpPr>
          <p:nvPr userDrawn="1"/>
        </p:nvSpPr>
        <p:spPr bwMode="auto">
          <a:xfrm>
            <a:off x="19050" y="8186"/>
            <a:ext cx="9144000" cy="5123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02" tIns="34289" rIns="68502" bIns="34289" numCol="1" anchor="t" anchorCtr="0" compatLnSpc="1"/>
          <a:lstStyle/>
          <a:p>
            <a:pPr defTabSz="685165"/>
            <a:endParaRPr lang="zh-CN" altLang="en-US" sz="1400">
              <a:solidFill>
                <a:srgbClr val="000000"/>
              </a:solidFill>
            </a:endParaRPr>
          </a:p>
        </p:txBody>
      </p:sp>
      <p:sp>
        <p:nvSpPr>
          <p:cNvPr id="13" name="标题 1"/>
          <p:cNvSpPr>
            <a:spLocks noGrp="1"/>
          </p:cNvSpPr>
          <p:nvPr userDrawn="1">
            <p:ph type="ctrTitle" hasCustomPrompt="1"/>
          </p:nvPr>
        </p:nvSpPr>
        <p:spPr>
          <a:xfrm>
            <a:off x="4551758" y="1614489"/>
            <a:ext cx="4069557" cy="1216132"/>
          </a:xfrm>
        </p:spPr>
        <p:txBody>
          <a:bodyPr anchor="b">
            <a:normAutofit/>
          </a:bodyPr>
          <a:lstStyle>
            <a:lvl1pPr marL="0" indent="0" algn="l">
              <a:buFont typeface="Arial" panose="020B0604020202020204" pitchFamily="34" charset="0"/>
              <a:buNone/>
              <a:defRPr sz="2400">
                <a:solidFill>
                  <a:schemeClr val="bg1"/>
                </a:solidFill>
              </a:defRPr>
            </a:lvl1pPr>
          </a:lstStyle>
          <a:p>
            <a:r>
              <a:rPr lang="en-US" altLang="zh-CN" dirty="0"/>
              <a:t>Conclusion</a:t>
            </a:r>
            <a:endParaRPr lang="zh-CN" altLang="en-US" dirty="0"/>
          </a:p>
        </p:txBody>
      </p:sp>
      <p:sp>
        <p:nvSpPr>
          <p:cNvPr id="15" name="文本占位符 62"/>
          <p:cNvSpPr>
            <a:spLocks noGrp="1"/>
          </p:cNvSpPr>
          <p:nvPr userDrawn="1">
            <p:ph type="body" sz="quarter" idx="18" hasCustomPrompt="1"/>
          </p:nvPr>
        </p:nvSpPr>
        <p:spPr>
          <a:xfrm>
            <a:off x="4551758" y="3344218"/>
            <a:ext cx="4069557" cy="233153"/>
          </a:xfrm>
        </p:spPr>
        <p:txBody>
          <a:bodyPr vert="horz" lIns="68502" tIns="34289" rIns="68502" bIns="34289" rtlCol="0">
            <a:normAutofit/>
          </a:bodyPr>
          <a:lstStyle>
            <a:lvl1pPr marL="0" indent="0" algn="l">
              <a:buNone/>
              <a:defRPr lang="zh-CN" altLang="en-US" sz="1100" smtClean="0">
                <a:solidFill>
                  <a:schemeClr val="bg1"/>
                </a:solidFill>
              </a:defRPr>
            </a:lvl1pPr>
            <a:lvl2pPr>
              <a:defRPr lang="zh-CN" altLang="en-US" sz="1500" smtClean="0"/>
            </a:lvl2pPr>
            <a:lvl3pPr>
              <a:defRPr lang="zh-CN" altLang="en-US" sz="1400" smtClean="0"/>
            </a:lvl3pPr>
            <a:lvl4pPr>
              <a:defRPr lang="zh-CN" altLang="en-US" sz="1200" smtClean="0"/>
            </a:lvl4pPr>
            <a:lvl5pPr>
              <a:defRPr lang="zh-CN" altLang="en-US" sz="1200"/>
            </a:lvl5pPr>
          </a:lstStyle>
          <a:p>
            <a:pPr marL="171450" marR="0" lvl="0" indent="-171450" fontAlgn="auto">
              <a:spcAft>
                <a:spcPts val="0"/>
              </a:spcAft>
              <a:buClrTx/>
              <a:buSzTx/>
            </a:pPr>
            <a:r>
              <a:rPr lang="en-US" altLang="zh-CN" dirty="0"/>
              <a:t>Data</a:t>
            </a:r>
            <a:endParaRPr lang="en-US" altLang="zh-CN" dirty="0"/>
          </a:p>
        </p:txBody>
      </p:sp>
      <p:sp>
        <p:nvSpPr>
          <p:cNvPr id="6" name="文本占位符 13"/>
          <p:cNvSpPr>
            <a:spLocks noGrp="1"/>
          </p:cNvSpPr>
          <p:nvPr userDrawn="1">
            <p:ph type="body" sz="quarter" idx="10" hasCustomPrompt="1"/>
          </p:nvPr>
        </p:nvSpPr>
        <p:spPr>
          <a:xfrm>
            <a:off x="4551758" y="3122015"/>
            <a:ext cx="4069557" cy="222203"/>
          </a:xfrm>
        </p:spPr>
        <p:txBody>
          <a:bodyPr vert="horz" anchor="ctr">
            <a:noAutofit/>
          </a:bodyPr>
          <a:lstStyle>
            <a:lvl1pPr marL="0" indent="0" algn="l">
              <a:buNone/>
              <a:defRPr sz="1100" b="0">
                <a:solidFill>
                  <a:schemeClr val="bg1"/>
                </a:solidFill>
              </a:defRPr>
            </a:lvl1pPr>
            <a:lvl2pPr marL="342265" indent="0">
              <a:buNone/>
              <a:defRPr/>
            </a:lvl2pPr>
            <a:lvl3pPr marL="685165" indent="0">
              <a:buNone/>
              <a:defRPr/>
            </a:lvl3pPr>
            <a:lvl4pPr marL="1027430" indent="0">
              <a:buNone/>
              <a:defRPr/>
            </a:lvl4pPr>
            <a:lvl5pPr marL="1369695" indent="0">
              <a:buNone/>
              <a:defRPr/>
            </a:lvl5pPr>
          </a:lstStyle>
          <a:p>
            <a:pPr lvl="0"/>
            <a:r>
              <a:rPr lang="en-US" altLang="zh-CN" dirty="0"/>
              <a:t>Signature</a:t>
            </a:r>
            <a:endParaRPr lang="en-US" altLang="zh-CN" dirty="0"/>
          </a:p>
        </p:txBody>
      </p:sp>
    </p:spTree>
  </p:cSld>
  <p:clrMapOvr>
    <a:overrideClrMapping bg1="lt1" tx1="dk1" bg2="lt2" tx2="dk2" accent1="accent1" accent2="accent2" accent3="accent3" accent4="accent4" accent5="accent5" accent6="accent6" hlink="hlink" folHlink="folHlink"/>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showMasterSp="0" userDrawn="1">
  <p:cSld name="标题幻灯片">
    <p:bg>
      <p:bgPr>
        <a:solidFill>
          <a:schemeClr val="bg1"/>
        </a:solidFill>
        <a:effectLst/>
      </p:bgPr>
    </p:bg>
    <p:spTree>
      <p:nvGrpSpPr>
        <p:cNvPr id="1" name=""/>
        <p:cNvGrpSpPr/>
        <p:nvPr/>
      </p:nvGrpSpPr>
      <p:grpSpPr>
        <a:xfrm>
          <a:off x="0" y="0"/>
          <a:ext cx="0" cy="0"/>
          <a:chOff x="0" y="0"/>
          <a:chExt cx="0" cy="0"/>
        </a:xfrm>
      </p:grpSpPr>
      <p:sp>
        <p:nvSpPr>
          <p:cNvPr id="9894" name="Rectangle 421"/>
          <p:cNvSpPr>
            <a:spLocks noChangeArrowheads="1"/>
          </p:cNvSpPr>
          <p:nvPr userDrawn="1"/>
        </p:nvSpPr>
        <p:spPr bwMode="auto">
          <a:xfrm>
            <a:off x="0" y="2382"/>
            <a:ext cx="9144000" cy="5141118"/>
          </a:xfrm>
          <a:prstGeom prst="rect">
            <a:avLst/>
          </a:prstGeom>
          <a:solidFill>
            <a:schemeClr val="accent3"/>
          </a:solidFill>
          <a:ln>
            <a:noFill/>
          </a:ln>
        </p:spPr>
        <p:txBody>
          <a:bodyPr vert="horz" wrap="square" lIns="68514" tIns="34289" rIns="68514" bIns="34289" numCol="1" anchor="t" anchorCtr="0" compatLnSpc="1"/>
          <a:lstStyle/>
          <a:p>
            <a:pPr defTabSz="685165"/>
            <a:endParaRPr lang="zh-CN" altLang="en-US" sz="1400" dirty="0">
              <a:solidFill>
                <a:srgbClr val="000000"/>
              </a:solidFill>
            </a:endParaRPr>
          </a:p>
        </p:txBody>
      </p:sp>
      <p:sp>
        <p:nvSpPr>
          <p:cNvPr id="9895" name="Freeform 422"/>
          <p:cNvSpPr/>
          <p:nvPr userDrawn="1"/>
        </p:nvSpPr>
        <p:spPr bwMode="auto">
          <a:xfrm>
            <a:off x="4701823" y="592933"/>
            <a:ext cx="3960019" cy="3955256"/>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14" tIns="34289" rIns="68514" bIns="34289" numCol="1" anchor="t" anchorCtr="0" compatLnSpc="1"/>
          <a:lstStyle/>
          <a:p>
            <a:pPr defTabSz="685165"/>
            <a:endParaRPr lang="zh-CN" altLang="en-US" sz="1400">
              <a:solidFill>
                <a:srgbClr val="000000"/>
              </a:solidFill>
            </a:endParaRPr>
          </a:p>
        </p:txBody>
      </p:sp>
      <p:sp>
        <p:nvSpPr>
          <p:cNvPr id="9896" name="Freeform 423"/>
          <p:cNvSpPr/>
          <p:nvPr userDrawn="1"/>
        </p:nvSpPr>
        <p:spPr bwMode="auto">
          <a:xfrm>
            <a:off x="4776789" y="667942"/>
            <a:ext cx="1092994" cy="1091804"/>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514" tIns="34289" rIns="68514" bIns="34289" numCol="1" anchor="t" anchorCtr="0" compatLnSpc="1"/>
          <a:lstStyle/>
          <a:p>
            <a:pPr defTabSz="685165"/>
            <a:endParaRPr lang="zh-CN" altLang="en-US" sz="1400">
              <a:solidFill>
                <a:srgbClr val="000000"/>
              </a:solidFill>
            </a:endParaRPr>
          </a:p>
        </p:txBody>
      </p:sp>
      <p:sp>
        <p:nvSpPr>
          <p:cNvPr id="9897" name="Freeform 424"/>
          <p:cNvSpPr/>
          <p:nvPr userDrawn="1"/>
        </p:nvSpPr>
        <p:spPr bwMode="auto">
          <a:xfrm>
            <a:off x="7500939" y="3388519"/>
            <a:ext cx="1092994" cy="1091804"/>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514" tIns="34289" rIns="68514" bIns="34289" numCol="1" anchor="t" anchorCtr="0" compatLnSpc="1"/>
          <a:lstStyle/>
          <a:p>
            <a:pPr defTabSz="685165"/>
            <a:endParaRPr lang="zh-CN" altLang="en-US" sz="1400">
              <a:solidFill>
                <a:srgbClr val="000000"/>
              </a:solidFill>
            </a:endParaRPr>
          </a:p>
        </p:txBody>
      </p:sp>
      <p:sp>
        <p:nvSpPr>
          <p:cNvPr id="9898" name="Freeform 425"/>
          <p:cNvSpPr/>
          <p:nvPr userDrawn="1"/>
        </p:nvSpPr>
        <p:spPr bwMode="auto">
          <a:xfrm>
            <a:off x="4766073" y="3392092"/>
            <a:ext cx="1092994" cy="1091804"/>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514" tIns="34289" rIns="68514" bIns="34289" numCol="1" anchor="t" anchorCtr="0" compatLnSpc="1"/>
          <a:lstStyle/>
          <a:p>
            <a:pPr defTabSz="685165"/>
            <a:endParaRPr lang="zh-CN" altLang="en-US" sz="1400">
              <a:solidFill>
                <a:srgbClr val="000000"/>
              </a:solidFill>
            </a:endParaRPr>
          </a:p>
        </p:txBody>
      </p:sp>
      <p:sp>
        <p:nvSpPr>
          <p:cNvPr id="9899" name="Freeform 426"/>
          <p:cNvSpPr/>
          <p:nvPr userDrawn="1"/>
        </p:nvSpPr>
        <p:spPr bwMode="auto">
          <a:xfrm>
            <a:off x="7497366" y="664369"/>
            <a:ext cx="1092994" cy="1091804"/>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514" tIns="34289" rIns="68514" bIns="34289" numCol="1" anchor="t" anchorCtr="0" compatLnSpc="1"/>
          <a:lstStyle/>
          <a:p>
            <a:pPr defTabSz="685165"/>
            <a:endParaRPr lang="zh-CN" altLang="en-US" sz="1400">
              <a:solidFill>
                <a:srgbClr val="000000"/>
              </a:solidFill>
            </a:endParaRPr>
          </a:p>
        </p:txBody>
      </p:sp>
      <p:sp>
        <p:nvSpPr>
          <p:cNvPr id="9900" name="Rectangle 427"/>
          <p:cNvSpPr>
            <a:spLocks noChangeArrowheads="1"/>
          </p:cNvSpPr>
          <p:nvPr userDrawn="1"/>
        </p:nvSpPr>
        <p:spPr bwMode="auto">
          <a:xfrm>
            <a:off x="5281613" y="1172767"/>
            <a:ext cx="2800350" cy="2795588"/>
          </a:xfrm>
          <a:prstGeom prst="rect">
            <a:avLst/>
          </a:prstGeom>
          <a:solidFill>
            <a:schemeClr val="accent3"/>
          </a:solidFill>
          <a:ln>
            <a:noFill/>
          </a:ln>
        </p:spPr>
        <p:txBody>
          <a:bodyPr vert="horz" wrap="square" lIns="68514" tIns="34289" rIns="68514" bIns="34289" numCol="1" anchor="t" anchorCtr="0" compatLnSpc="1"/>
          <a:lstStyle/>
          <a:p>
            <a:pPr defTabSz="685165"/>
            <a:endParaRPr lang="zh-CN" altLang="en-US" sz="1400">
              <a:solidFill>
                <a:srgbClr val="000000"/>
              </a:solidFill>
            </a:endParaRPr>
          </a:p>
        </p:txBody>
      </p:sp>
      <p:sp>
        <p:nvSpPr>
          <p:cNvPr id="4" name="Rectangle 435"/>
          <p:cNvSpPr>
            <a:spLocks noChangeArrowheads="1"/>
          </p:cNvSpPr>
          <p:nvPr userDrawn="1"/>
        </p:nvSpPr>
        <p:spPr bwMode="auto">
          <a:xfrm>
            <a:off x="5287620" y="1509610"/>
            <a:ext cx="2791980" cy="2024270"/>
          </a:xfrm>
          <a:prstGeom prst="rect">
            <a:avLst/>
          </a:prstGeom>
          <a:solidFill>
            <a:srgbClr val="FFFFFF"/>
          </a:solidFill>
          <a:ln>
            <a:noFill/>
          </a:ln>
        </p:spPr>
        <p:txBody>
          <a:bodyPr vert="horz" wrap="square" lIns="68514" tIns="34289" rIns="68514" bIns="34289" numCol="1" anchor="t" anchorCtr="0" compatLnSpc="1"/>
          <a:lstStyle/>
          <a:p>
            <a:pPr defTabSz="685165"/>
            <a:endParaRPr lang="zh-CN" altLang="en-US" sz="1400">
              <a:solidFill>
                <a:srgbClr val="000000"/>
              </a:solidFill>
            </a:endParaRPr>
          </a:p>
        </p:txBody>
      </p:sp>
      <p:pic>
        <p:nvPicPr>
          <p:cNvPr id="3" name="图片 2"/>
          <p:cNvPicPr>
            <a:picLocks noChangeAspect="1"/>
          </p:cNvPicPr>
          <p:nvPr userDrawn="1"/>
        </p:nvPicPr>
        <p:blipFill>
          <a:blip r:embed="rId2"/>
          <a:stretch>
            <a:fillRect/>
          </a:stretch>
        </p:blipFill>
        <p:spPr>
          <a:xfrm>
            <a:off x="5279250" y="1834800"/>
            <a:ext cx="2800350" cy="1398983"/>
          </a:xfrm>
          <a:prstGeom prst="rect">
            <a:avLst/>
          </a:prstGeom>
        </p:spPr>
      </p:pic>
      <p:sp>
        <p:nvSpPr>
          <p:cNvPr id="9909" name="Rectangle 436"/>
          <p:cNvSpPr>
            <a:spLocks noChangeArrowheads="1"/>
          </p:cNvSpPr>
          <p:nvPr userDrawn="1"/>
        </p:nvSpPr>
        <p:spPr bwMode="auto">
          <a:xfrm>
            <a:off x="5414963" y="1326357"/>
            <a:ext cx="2543175"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14" tIns="34289" rIns="68514" bIns="34289" numCol="1" anchor="t" anchorCtr="0" compatLnSpc="1"/>
          <a:lstStyle/>
          <a:p>
            <a:pPr defTabSz="685165"/>
            <a:endParaRPr lang="zh-CN" altLang="en-US" sz="1400">
              <a:solidFill>
                <a:srgbClr val="000000"/>
              </a:solidFill>
            </a:endParaRPr>
          </a:p>
        </p:txBody>
      </p:sp>
      <p:sp>
        <p:nvSpPr>
          <p:cNvPr id="9801" name="副标题 2"/>
          <p:cNvSpPr>
            <a:spLocks noGrp="1"/>
          </p:cNvSpPr>
          <p:nvPr userDrawn="1">
            <p:ph type="subTitle" idx="1"/>
          </p:nvPr>
        </p:nvSpPr>
        <p:spPr>
          <a:xfrm>
            <a:off x="500070" y="2102689"/>
            <a:ext cx="5891633" cy="419099"/>
          </a:xfrm>
        </p:spPr>
        <p:txBody>
          <a:bodyPr anchor="ctr">
            <a:normAutofit/>
          </a:bodyPr>
          <a:lstStyle>
            <a:lvl1pPr marL="0" indent="0" algn="l">
              <a:buNone/>
              <a:defRPr sz="1500">
                <a:solidFill>
                  <a:schemeClr val="bg1"/>
                </a:solidFill>
              </a:defRPr>
            </a:lvl1pPr>
            <a:lvl2pPr marL="342265" indent="0" algn="ctr">
              <a:buNone/>
              <a:defRPr sz="1500"/>
            </a:lvl2pPr>
            <a:lvl3pPr marL="685165" indent="0" algn="ctr">
              <a:buNone/>
              <a:defRPr sz="1400"/>
            </a:lvl3pPr>
            <a:lvl4pPr marL="1027430" indent="0" algn="ctr">
              <a:buNone/>
              <a:defRPr sz="1200"/>
            </a:lvl4pPr>
            <a:lvl5pPr marL="1370330" indent="0" algn="ctr">
              <a:buNone/>
              <a:defRPr sz="1200"/>
            </a:lvl5pPr>
            <a:lvl6pPr marL="1712595" indent="0" algn="ctr">
              <a:buNone/>
              <a:defRPr sz="1200"/>
            </a:lvl6pPr>
            <a:lvl7pPr marL="2054860" indent="0" algn="ctr">
              <a:buNone/>
              <a:defRPr sz="1200"/>
            </a:lvl7pPr>
            <a:lvl8pPr marL="2397760" indent="0" algn="ctr">
              <a:buNone/>
              <a:defRPr sz="1200"/>
            </a:lvl8pPr>
            <a:lvl9pPr marL="2740025" indent="0" algn="ctr">
              <a:buNone/>
              <a:defRPr sz="1200"/>
            </a:lvl9pPr>
          </a:lstStyle>
          <a:p>
            <a:endParaRPr lang="en-US" dirty="0"/>
          </a:p>
        </p:txBody>
      </p:sp>
      <p:sp>
        <p:nvSpPr>
          <p:cNvPr id="9802" name="标题 1"/>
          <p:cNvSpPr>
            <a:spLocks noGrp="1"/>
          </p:cNvSpPr>
          <p:nvPr userDrawn="1">
            <p:ph type="ctrTitle"/>
          </p:nvPr>
        </p:nvSpPr>
        <p:spPr>
          <a:xfrm>
            <a:off x="500070" y="1578746"/>
            <a:ext cx="5891633" cy="523943"/>
          </a:xfrm>
        </p:spPr>
        <p:txBody>
          <a:bodyPr anchor="ctr">
            <a:normAutofit/>
          </a:bodyPr>
          <a:lstStyle>
            <a:lvl1pPr algn="l">
              <a:defRPr sz="3000">
                <a:solidFill>
                  <a:schemeClr val="bg1"/>
                </a:solidFill>
              </a:defRPr>
            </a:lvl1pPr>
          </a:lstStyle>
          <a:p>
            <a:endParaRPr lang="zh-CN" altLang="en-US" dirty="0"/>
          </a:p>
        </p:txBody>
      </p:sp>
      <p:sp>
        <p:nvSpPr>
          <p:cNvPr id="12" name="文本占位符 13"/>
          <p:cNvSpPr>
            <a:spLocks noGrp="1"/>
          </p:cNvSpPr>
          <p:nvPr userDrawn="1">
            <p:ph type="body" sz="quarter" idx="10"/>
          </p:nvPr>
        </p:nvSpPr>
        <p:spPr>
          <a:xfrm>
            <a:off x="500070" y="3425170"/>
            <a:ext cx="5891633" cy="222203"/>
          </a:xfrm>
        </p:spPr>
        <p:txBody>
          <a:bodyPr vert="horz" anchor="ctr">
            <a:noAutofit/>
          </a:bodyPr>
          <a:lstStyle>
            <a:lvl1pPr marL="0" indent="0" algn="l">
              <a:buNone/>
              <a:defRPr sz="1100" b="0">
                <a:solidFill>
                  <a:schemeClr val="bg1"/>
                </a:solidFill>
              </a:defRPr>
            </a:lvl1pPr>
            <a:lvl2pPr marL="342265" indent="0">
              <a:buNone/>
              <a:defRPr/>
            </a:lvl2pPr>
            <a:lvl3pPr marL="685165" indent="0">
              <a:buNone/>
              <a:defRPr/>
            </a:lvl3pPr>
            <a:lvl4pPr marL="1027430" indent="0">
              <a:buNone/>
              <a:defRPr/>
            </a:lvl4pPr>
            <a:lvl5pPr marL="1370330" indent="0">
              <a:buNone/>
              <a:defRPr/>
            </a:lvl5pPr>
          </a:lstStyle>
          <a:p>
            <a:pPr lvl="0"/>
            <a:endParaRPr lang="en-US" altLang="zh-CN" dirty="0"/>
          </a:p>
        </p:txBody>
      </p:sp>
      <p:sp>
        <p:nvSpPr>
          <p:cNvPr id="13" name="文本占位符 13"/>
          <p:cNvSpPr>
            <a:spLocks noGrp="1"/>
          </p:cNvSpPr>
          <p:nvPr userDrawn="1">
            <p:ph type="body" sz="quarter" idx="11" hasCustomPrompt="1"/>
          </p:nvPr>
        </p:nvSpPr>
        <p:spPr>
          <a:xfrm>
            <a:off x="500070" y="3647373"/>
            <a:ext cx="5891633" cy="222203"/>
          </a:xfrm>
        </p:spPr>
        <p:txBody>
          <a:bodyPr vert="horz" anchor="ctr">
            <a:noAutofit/>
          </a:bodyPr>
          <a:lstStyle>
            <a:lvl1pPr marL="0" indent="0" algn="l">
              <a:buNone/>
              <a:defRPr sz="1100" b="0">
                <a:solidFill>
                  <a:schemeClr val="bg1"/>
                </a:solidFill>
              </a:defRPr>
            </a:lvl1pPr>
            <a:lvl2pPr marL="342265" indent="0">
              <a:buNone/>
              <a:defRPr/>
            </a:lvl2pPr>
            <a:lvl3pPr marL="685165" indent="0">
              <a:buNone/>
              <a:defRPr/>
            </a:lvl3pPr>
            <a:lvl4pPr marL="1027430" indent="0">
              <a:buNone/>
              <a:defRPr/>
            </a:lvl4pPr>
            <a:lvl5pPr marL="1370330" indent="0">
              <a:buNone/>
              <a:defRPr/>
            </a:lvl5pPr>
          </a:lstStyle>
          <a:p>
            <a:pPr lvl="0"/>
            <a:r>
              <a:rPr lang="en-US" altLang="zh-CN" dirty="0"/>
              <a:t>Date</a:t>
            </a:r>
            <a:endParaRPr lang="zh-CN"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showMasterSp="0" userDrawn="1">
  <p:cSld name="节标题">
    <p:spTree>
      <p:nvGrpSpPr>
        <p:cNvPr id="1" name=""/>
        <p:cNvGrpSpPr/>
        <p:nvPr/>
      </p:nvGrpSpPr>
      <p:grpSpPr>
        <a:xfrm>
          <a:off x="0" y="0"/>
          <a:ext cx="0" cy="0"/>
          <a:chOff x="0" y="0"/>
          <a:chExt cx="0" cy="0"/>
        </a:xfrm>
      </p:grpSpPr>
      <p:sp>
        <p:nvSpPr>
          <p:cNvPr id="126" name="AutoShape 232"/>
          <p:cNvSpPr>
            <a:spLocks noChangeAspect="1" noChangeArrowheads="1" noTextEdit="1"/>
          </p:cNvSpPr>
          <p:nvPr userDrawn="1"/>
        </p:nvSpPr>
        <p:spPr bwMode="auto">
          <a:xfrm>
            <a:off x="1" y="1"/>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14" tIns="34289" rIns="68514" bIns="34289" numCol="1" anchor="t" anchorCtr="0" compatLnSpc="1"/>
          <a:lstStyle/>
          <a:p>
            <a:pPr defTabSz="685165"/>
            <a:endParaRPr lang="zh-CN" altLang="en-US" sz="1400">
              <a:solidFill>
                <a:srgbClr val="000000"/>
              </a:solidFill>
            </a:endParaRPr>
          </a:p>
        </p:txBody>
      </p:sp>
      <p:sp>
        <p:nvSpPr>
          <p:cNvPr id="128" name="Rectangle 235"/>
          <p:cNvSpPr>
            <a:spLocks noChangeArrowheads="1"/>
          </p:cNvSpPr>
          <p:nvPr userDrawn="1"/>
        </p:nvSpPr>
        <p:spPr bwMode="auto">
          <a:xfrm>
            <a:off x="1" y="-1190"/>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14" tIns="34289" rIns="68514" bIns="34289" numCol="1" anchor="t" anchorCtr="0" compatLnSpc="1"/>
          <a:lstStyle/>
          <a:p>
            <a:pPr defTabSz="685165"/>
            <a:endParaRPr lang="zh-CN" altLang="en-US" sz="1400">
              <a:solidFill>
                <a:srgbClr val="000000"/>
              </a:solidFill>
            </a:endParaRPr>
          </a:p>
        </p:txBody>
      </p:sp>
      <p:grpSp>
        <p:nvGrpSpPr>
          <p:cNvPr id="239" name="组合 238"/>
          <p:cNvGrpSpPr/>
          <p:nvPr userDrawn="1"/>
        </p:nvGrpSpPr>
        <p:grpSpPr>
          <a:xfrm>
            <a:off x="898580" y="1322354"/>
            <a:ext cx="2623656" cy="2620502"/>
            <a:chOff x="6544809" y="1477747"/>
            <a:chExt cx="3571648" cy="3567354"/>
          </a:xfrm>
        </p:grpSpPr>
        <p:sp>
          <p:nvSpPr>
            <p:cNvPr id="214" name="Freeform 422"/>
            <p:cNvSpPr/>
            <p:nvPr userDrawn="1"/>
          </p:nvSpPr>
          <p:spPr bwMode="auto">
            <a:xfrm>
              <a:off x="6544809" y="1477747"/>
              <a:ext cx="3571648" cy="3567354"/>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chemeClr val="accent2"/>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15" name="Freeform 423"/>
            <p:cNvSpPr/>
            <p:nvPr userDrawn="1"/>
          </p:nvSpPr>
          <p:spPr bwMode="auto">
            <a:xfrm>
              <a:off x="6612462" y="1545400"/>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16" name="Freeform 424"/>
            <p:cNvSpPr/>
            <p:nvPr userDrawn="1"/>
          </p:nvSpPr>
          <p:spPr bwMode="auto">
            <a:xfrm>
              <a:off x="9069446" y="3999164"/>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17" name="Freeform 425"/>
            <p:cNvSpPr/>
            <p:nvPr userDrawn="1"/>
          </p:nvSpPr>
          <p:spPr bwMode="auto">
            <a:xfrm>
              <a:off x="6602797" y="4002385"/>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18" name="Freeform 426"/>
            <p:cNvSpPr/>
            <p:nvPr userDrawn="1"/>
          </p:nvSpPr>
          <p:spPr bwMode="auto">
            <a:xfrm>
              <a:off x="9066225" y="1542179"/>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19" name="Rectangle 427"/>
            <p:cNvSpPr>
              <a:spLocks noChangeArrowheads="1"/>
            </p:cNvSpPr>
            <p:nvPr userDrawn="1"/>
          </p:nvSpPr>
          <p:spPr bwMode="auto">
            <a:xfrm>
              <a:off x="7067777" y="2000715"/>
              <a:ext cx="2525711" cy="2521417"/>
            </a:xfrm>
            <a:prstGeom prst="rect">
              <a:avLst/>
            </a:prstGeom>
            <a:solidFill>
              <a:schemeClr val="accent3"/>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21" name="Rectangle 435"/>
            <p:cNvSpPr>
              <a:spLocks noChangeArrowheads="1"/>
            </p:cNvSpPr>
            <p:nvPr userDrawn="1"/>
          </p:nvSpPr>
          <p:spPr bwMode="auto">
            <a:xfrm>
              <a:off x="7193419" y="2113703"/>
              <a:ext cx="2283019" cy="2282405"/>
            </a:xfrm>
            <a:prstGeom prst="rect">
              <a:avLst/>
            </a:prstGeom>
            <a:solidFill>
              <a:schemeClr val="accent2">
                <a:alpha val="65000"/>
              </a:schemeClr>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22" name="Rectangle 436"/>
            <p:cNvSpPr>
              <a:spLocks noChangeArrowheads="1"/>
            </p:cNvSpPr>
            <p:nvPr userDrawn="1"/>
          </p:nvSpPr>
          <p:spPr bwMode="auto">
            <a:xfrm>
              <a:off x="7188050" y="2139243"/>
              <a:ext cx="2293758" cy="2267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grpSp>
      <p:sp>
        <p:nvSpPr>
          <p:cNvPr id="20" name="标题 1"/>
          <p:cNvSpPr>
            <a:spLocks noGrp="1"/>
          </p:cNvSpPr>
          <p:nvPr userDrawn="1">
            <p:ph type="title"/>
          </p:nvPr>
        </p:nvSpPr>
        <p:spPr>
          <a:xfrm>
            <a:off x="3960854" y="1961136"/>
            <a:ext cx="4064389" cy="671513"/>
          </a:xfrm>
        </p:spPr>
        <p:txBody>
          <a:bodyPr anchor="b">
            <a:normAutofit/>
          </a:bodyPr>
          <a:lstStyle>
            <a:lvl1pPr algn="l">
              <a:defRPr sz="1800" b="1">
                <a:solidFill>
                  <a:schemeClr val="tx1"/>
                </a:solidFill>
              </a:defRPr>
            </a:lvl1pPr>
          </a:lstStyle>
          <a:p>
            <a:r>
              <a:rPr lang="en-US" dirty="0"/>
              <a:t>Click to edit Master title style</a:t>
            </a:r>
            <a:endParaRPr lang="zh-CN" altLang="en-US" dirty="0"/>
          </a:p>
        </p:txBody>
      </p:sp>
      <p:sp>
        <p:nvSpPr>
          <p:cNvPr id="21" name="文本占位符 2"/>
          <p:cNvSpPr>
            <a:spLocks noGrp="1"/>
          </p:cNvSpPr>
          <p:nvPr userDrawn="1">
            <p:ph type="body" idx="1"/>
          </p:nvPr>
        </p:nvSpPr>
        <p:spPr>
          <a:xfrm>
            <a:off x="3961707" y="2632635"/>
            <a:ext cx="4064389" cy="761717"/>
          </a:xfrm>
        </p:spPr>
        <p:txBody>
          <a:bodyPr anchor="t">
            <a:normAutofit/>
          </a:bodyPr>
          <a:lstStyle>
            <a:lvl1pPr marL="0" indent="0" algn="l">
              <a:buNone/>
              <a:defRPr sz="800">
                <a:solidFill>
                  <a:schemeClr val="tx1"/>
                </a:solidFill>
              </a:defRPr>
            </a:lvl1pPr>
            <a:lvl2pPr marL="342265" indent="0">
              <a:buNone/>
              <a:defRPr sz="1500">
                <a:solidFill>
                  <a:schemeClr val="tx1">
                    <a:tint val="75000"/>
                  </a:schemeClr>
                </a:solidFill>
              </a:defRPr>
            </a:lvl2pPr>
            <a:lvl3pPr marL="685165" indent="0">
              <a:buNone/>
              <a:defRPr sz="1400">
                <a:solidFill>
                  <a:schemeClr val="tx1">
                    <a:tint val="75000"/>
                  </a:schemeClr>
                </a:solidFill>
              </a:defRPr>
            </a:lvl3pPr>
            <a:lvl4pPr marL="1027430" indent="0">
              <a:buNone/>
              <a:defRPr sz="1200">
                <a:solidFill>
                  <a:schemeClr val="tx1">
                    <a:tint val="75000"/>
                  </a:schemeClr>
                </a:solidFill>
              </a:defRPr>
            </a:lvl4pPr>
            <a:lvl5pPr marL="1370330" indent="0">
              <a:buNone/>
              <a:defRPr sz="1200">
                <a:solidFill>
                  <a:schemeClr val="tx1">
                    <a:tint val="75000"/>
                  </a:schemeClr>
                </a:solidFill>
              </a:defRPr>
            </a:lvl5pPr>
            <a:lvl6pPr marL="1712595" indent="0">
              <a:buNone/>
              <a:defRPr sz="1200">
                <a:solidFill>
                  <a:schemeClr val="tx1">
                    <a:tint val="75000"/>
                  </a:schemeClr>
                </a:solidFill>
              </a:defRPr>
            </a:lvl6pPr>
            <a:lvl7pPr marL="2054860" indent="0">
              <a:buNone/>
              <a:defRPr sz="1200">
                <a:solidFill>
                  <a:schemeClr val="tx1">
                    <a:tint val="75000"/>
                  </a:schemeClr>
                </a:solidFill>
              </a:defRPr>
            </a:lvl7pPr>
            <a:lvl8pPr marL="2397760" indent="0">
              <a:buNone/>
              <a:defRPr sz="1200">
                <a:solidFill>
                  <a:schemeClr val="tx1">
                    <a:tint val="75000"/>
                  </a:schemeClr>
                </a:solidFill>
              </a:defRPr>
            </a:lvl8pPr>
            <a:lvl9pPr marL="2740025" indent="0">
              <a:buNone/>
              <a:defRPr sz="1200">
                <a:solidFill>
                  <a:schemeClr val="tx1">
                    <a:tint val="75000"/>
                  </a:schemeClr>
                </a:solidFill>
              </a:defRPr>
            </a:lvl9pPr>
          </a:lstStyle>
          <a:p>
            <a:pPr lvl="0"/>
            <a:r>
              <a:rPr lang="en-US" dirty="0"/>
              <a:t>Edit Master text styles</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showMasterSp="0" userDrawn="1">
  <p:cSld name="1_节标题">
    <p:spTree>
      <p:nvGrpSpPr>
        <p:cNvPr id="1" name=""/>
        <p:cNvGrpSpPr/>
        <p:nvPr/>
      </p:nvGrpSpPr>
      <p:grpSpPr>
        <a:xfrm>
          <a:off x="0" y="0"/>
          <a:ext cx="0" cy="0"/>
          <a:chOff x="0" y="0"/>
          <a:chExt cx="0" cy="0"/>
        </a:xfrm>
      </p:grpSpPr>
      <p:sp>
        <p:nvSpPr>
          <p:cNvPr id="126" name="AutoShape 232"/>
          <p:cNvSpPr>
            <a:spLocks noChangeAspect="1" noChangeArrowheads="1" noTextEdit="1"/>
          </p:cNvSpPr>
          <p:nvPr userDrawn="1"/>
        </p:nvSpPr>
        <p:spPr bwMode="auto">
          <a:xfrm>
            <a:off x="1" y="1"/>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14" tIns="34289" rIns="68514" bIns="34289" numCol="1" anchor="t" anchorCtr="0" compatLnSpc="1"/>
          <a:lstStyle/>
          <a:p>
            <a:pPr defTabSz="685165"/>
            <a:endParaRPr lang="zh-CN" altLang="en-US" sz="1400">
              <a:solidFill>
                <a:srgbClr val="000000"/>
              </a:solidFill>
            </a:endParaRPr>
          </a:p>
        </p:txBody>
      </p:sp>
      <p:sp>
        <p:nvSpPr>
          <p:cNvPr id="128" name="Rectangle 235"/>
          <p:cNvSpPr>
            <a:spLocks noChangeArrowheads="1"/>
          </p:cNvSpPr>
          <p:nvPr userDrawn="1"/>
        </p:nvSpPr>
        <p:spPr bwMode="auto">
          <a:xfrm>
            <a:off x="1" y="-1190"/>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14" tIns="34289" rIns="68514" bIns="34289" numCol="1" anchor="t" anchorCtr="0" compatLnSpc="1"/>
          <a:lstStyle/>
          <a:p>
            <a:pPr defTabSz="685165"/>
            <a:endParaRPr lang="zh-CN" altLang="en-US" sz="1400">
              <a:solidFill>
                <a:srgbClr val="000000"/>
              </a:solidFill>
            </a:endParaRPr>
          </a:p>
        </p:txBody>
      </p:sp>
      <p:grpSp>
        <p:nvGrpSpPr>
          <p:cNvPr id="239" name="组合 238"/>
          <p:cNvGrpSpPr/>
          <p:nvPr userDrawn="1"/>
        </p:nvGrpSpPr>
        <p:grpSpPr>
          <a:xfrm>
            <a:off x="3265531" y="1260310"/>
            <a:ext cx="2623656" cy="2620502"/>
            <a:chOff x="6544809" y="1477747"/>
            <a:chExt cx="3571648" cy="3567354"/>
          </a:xfrm>
        </p:grpSpPr>
        <p:sp>
          <p:nvSpPr>
            <p:cNvPr id="214" name="Freeform 422"/>
            <p:cNvSpPr/>
            <p:nvPr userDrawn="1"/>
          </p:nvSpPr>
          <p:spPr bwMode="auto">
            <a:xfrm>
              <a:off x="6544809" y="1477747"/>
              <a:ext cx="3571648" cy="3567354"/>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chemeClr val="accent2"/>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15" name="Freeform 423"/>
            <p:cNvSpPr/>
            <p:nvPr userDrawn="1"/>
          </p:nvSpPr>
          <p:spPr bwMode="auto">
            <a:xfrm>
              <a:off x="6612462" y="1545400"/>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16" name="Freeform 424"/>
            <p:cNvSpPr/>
            <p:nvPr userDrawn="1"/>
          </p:nvSpPr>
          <p:spPr bwMode="auto">
            <a:xfrm>
              <a:off x="9069446" y="3999164"/>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17" name="Freeform 425"/>
            <p:cNvSpPr/>
            <p:nvPr userDrawn="1"/>
          </p:nvSpPr>
          <p:spPr bwMode="auto">
            <a:xfrm>
              <a:off x="6602797" y="4002385"/>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18" name="Freeform 426"/>
            <p:cNvSpPr/>
            <p:nvPr userDrawn="1"/>
          </p:nvSpPr>
          <p:spPr bwMode="auto">
            <a:xfrm>
              <a:off x="9066225" y="1542179"/>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19" name="Rectangle 427"/>
            <p:cNvSpPr>
              <a:spLocks noChangeArrowheads="1"/>
            </p:cNvSpPr>
            <p:nvPr userDrawn="1"/>
          </p:nvSpPr>
          <p:spPr bwMode="auto">
            <a:xfrm>
              <a:off x="7067777" y="2000715"/>
              <a:ext cx="2525711" cy="2521417"/>
            </a:xfrm>
            <a:prstGeom prst="rect">
              <a:avLst/>
            </a:prstGeom>
            <a:solidFill>
              <a:schemeClr val="accent3"/>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21" name="Rectangle 435"/>
            <p:cNvSpPr>
              <a:spLocks noChangeArrowheads="1"/>
            </p:cNvSpPr>
            <p:nvPr userDrawn="1"/>
          </p:nvSpPr>
          <p:spPr bwMode="auto">
            <a:xfrm>
              <a:off x="7193419" y="2113703"/>
              <a:ext cx="2283019" cy="2282405"/>
            </a:xfrm>
            <a:prstGeom prst="rect">
              <a:avLst/>
            </a:prstGeom>
            <a:solidFill>
              <a:schemeClr val="accent2">
                <a:alpha val="65000"/>
              </a:schemeClr>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22" name="Rectangle 436"/>
            <p:cNvSpPr>
              <a:spLocks noChangeArrowheads="1"/>
            </p:cNvSpPr>
            <p:nvPr userDrawn="1"/>
          </p:nvSpPr>
          <p:spPr bwMode="auto">
            <a:xfrm>
              <a:off x="7188050" y="2139243"/>
              <a:ext cx="2293758" cy="2267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grpSp>
      <p:sp>
        <p:nvSpPr>
          <p:cNvPr id="20" name="标题 1"/>
          <p:cNvSpPr>
            <a:spLocks noGrp="1"/>
          </p:cNvSpPr>
          <p:nvPr userDrawn="1">
            <p:ph type="title"/>
          </p:nvPr>
        </p:nvSpPr>
        <p:spPr>
          <a:xfrm>
            <a:off x="3085559" y="2049804"/>
            <a:ext cx="4064389" cy="671513"/>
          </a:xfrm>
        </p:spPr>
        <p:txBody>
          <a:bodyPr anchor="b">
            <a:normAutofit/>
          </a:bodyPr>
          <a:lstStyle>
            <a:lvl1pPr algn="ctr">
              <a:defRPr sz="1800" b="1">
                <a:solidFill>
                  <a:schemeClr val="bg1"/>
                </a:solidFill>
              </a:defRPr>
            </a:lvl1pPr>
          </a:lstStyle>
          <a:p>
            <a:r>
              <a:rPr lang="en-US" dirty="0"/>
              <a:t>Click to edit Master title style</a:t>
            </a:r>
            <a:endParaRPr lang="zh-CN"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endParaRPr lang="zh-CN" altLang="en-US">
              <a:solidFill>
                <a:srgbClr val="000000">
                  <a:lumMod val="50000"/>
                  <a:lumOff val="50000"/>
                </a:srgbClr>
              </a:solidFill>
            </a:endParaRPr>
          </a:p>
        </p:txBody>
      </p:sp>
      <p:sp>
        <p:nvSpPr>
          <p:cNvPr id="4" name="页脚占位符 3"/>
          <p:cNvSpPr>
            <a:spLocks noGrp="1"/>
          </p:cNvSpPr>
          <p:nvPr>
            <p:ph type="ftr" sz="quarter" idx="11"/>
          </p:nvPr>
        </p:nvSpPr>
        <p:spPr/>
        <p:txBody>
          <a:bodyPr/>
          <a:lstStyle/>
          <a:p>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5" name="灯片编号占位符 4"/>
          <p:cNvSpPr>
            <a:spLocks noGrp="1"/>
          </p:cNvSpPr>
          <p:nvPr>
            <p:ph type="sldNum" sz="quarter" idx="12"/>
          </p:nvPr>
        </p:nvSpPr>
        <p:spPr/>
        <p:txBody>
          <a:bodyPr/>
          <a:lstStyle/>
          <a:p>
            <a:fld id="{5DD3DB80-B894-403A-B48E-6FDC1A72010E}" type="slidenum">
              <a:rPr lang="zh-CN" altLang="en-US" smtClean="0">
                <a:solidFill>
                  <a:srgbClr val="000000">
                    <a:lumMod val="50000"/>
                    <a:lumOff val="50000"/>
                  </a:srgbClr>
                </a:solidFill>
              </a:rPr>
            </a:fld>
            <a:endParaRPr lang="zh-CN" altLang="en-US">
              <a:solidFill>
                <a:srgbClr val="000000">
                  <a:lumMod val="50000"/>
                  <a:lumOff val="50000"/>
                </a:srgbClr>
              </a:solidFill>
            </a:endParaRPr>
          </a:p>
        </p:txBody>
      </p:sp>
      <p:sp>
        <p:nvSpPr>
          <p:cNvPr id="6" name="标题 5"/>
          <p:cNvSpPr>
            <a:spLocks noGrp="1"/>
          </p:cNvSpPr>
          <p:nvPr>
            <p:ph type="title"/>
          </p:nvPr>
        </p:nvSpPr>
        <p:spPr/>
        <p:txBody>
          <a:bodyPr/>
          <a:lstStyle>
            <a:lvl1pPr>
              <a:defRPr/>
            </a:lvl1pPr>
          </a:lstStyle>
          <a:p>
            <a:r>
              <a:rPr lang="en-US" altLang="zh-CN" dirty="0"/>
              <a:t>Click to edit Master title style</a:t>
            </a:r>
            <a:endParaRPr lang="zh-CN" altLang="en-US" dirty="0"/>
          </a:p>
        </p:txBody>
      </p:sp>
      <p:sp>
        <p:nvSpPr>
          <p:cNvPr id="8" name="内容占位符 7"/>
          <p:cNvSpPr>
            <a:spLocks noGrp="1"/>
          </p:cNvSpPr>
          <p:nvPr>
            <p:ph sz="quarter" idx="13"/>
          </p:nvPr>
        </p:nvSpPr>
        <p:spPr>
          <a:xfrm>
            <a:off x="502444" y="847728"/>
            <a:ext cx="8137922" cy="3755231"/>
          </a:xfrm>
        </p:spPr>
        <p:txBody>
          <a:bodyPr/>
          <a:lstStyle>
            <a:lvl1pPr>
              <a:defRPr/>
            </a:lvl1pPr>
            <a:lvl2pPr>
              <a:defRPr/>
            </a:lvl2pPr>
            <a:lvl3pPr>
              <a:defRPr/>
            </a:lvl3pPr>
            <a:lvl4pPr>
              <a:defRPr/>
            </a:lvl4pPr>
            <a:lvl5pPr>
              <a:defRPr/>
            </a:lvl5pPr>
          </a:lstStyle>
          <a:p>
            <a:pPr lvl="0"/>
            <a:r>
              <a:rPr lang="en-US" altLang="zh-CN" dirty="0"/>
              <a:t>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zh-CN" altLang="en-US" dirty="0"/>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userDrawn="1">
  <p:cSld name="仅标题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dirty="0"/>
              <a:t>Click to edit Master title style</a:t>
            </a:r>
            <a:endParaRPr lang="en-US" dirty="0"/>
          </a:p>
        </p:txBody>
      </p:sp>
      <p:sp>
        <p:nvSpPr>
          <p:cNvPr id="3" name="Date Placeholder 2"/>
          <p:cNvSpPr>
            <a:spLocks noGrp="1"/>
          </p:cNvSpPr>
          <p:nvPr>
            <p:ph type="dt" sz="half" idx="10"/>
          </p:nvPr>
        </p:nvSpPr>
        <p:spPr/>
        <p:txBody>
          <a:bodyPr/>
          <a:lstStyle/>
          <a:p>
            <a:endParaRPr lang="zh-CN" altLang="en-US">
              <a:solidFill>
                <a:srgbClr val="000000">
                  <a:lumMod val="50000"/>
                  <a:lumOff val="50000"/>
                </a:srgbClr>
              </a:solidFill>
            </a:endParaRPr>
          </a:p>
        </p:txBody>
      </p:sp>
      <p:sp>
        <p:nvSpPr>
          <p:cNvPr id="4" name="Footer Placeholder 3"/>
          <p:cNvSpPr>
            <a:spLocks noGrp="1"/>
          </p:cNvSpPr>
          <p:nvPr>
            <p:ph type="ftr" sz="quarter" idx="11"/>
          </p:nvPr>
        </p:nvSpPr>
        <p:spPr/>
        <p:txBody>
          <a:bodyPr/>
          <a:lstStyle/>
          <a:p>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5" name="Slide Number Placeholder 4"/>
          <p:cNvSpPr>
            <a:spLocks noGrp="1"/>
          </p:cNvSpPr>
          <p:nvPr>
            <p:ph type="sldNum" sz="quarter" idx="12"/>
          </p:nvPr>
        </p:nvSpPr>
        <p:spPr/>
        <p:txBody>
          <a:bodyPr/>
          <a:lstStyle/>
          <a:p>
            <a:fld id="{5DD3DB80-B894-403A-B48E-6FDC1A72010E}" type="slidenum">
              <a:rPr lang="zh-CN" altLang="en-US" smtClean="0">
                <a:solidFill>
                  <a:srgbClr val="000000">
                    <a:lumMod val="50000"/>
                    <a:lumOff val="50000"/>
                  </a:srgbClr>
                </a:solidFill>
              </a:rPr>
            </a:fld>
            <a:endParaRPr lang="zh-CN" altLang="en-US">
              <a:solidFill>
                <a:srgbClr val="000000">
                  <a:lumMod val="50000"/>
                  <a:lumOff val="50000"/>
                </a:srgbClr>
              </a:solidFill>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grpSp>
        <p:nvGrpSpPr>
          <p:cNvPr id="231" name="组合 230"/>
          <p:cNvGrpSpPr/>
          <p:nvPr userDrawn="1"/>
        </p:nvGrpSpPr>
        <p:grpSpPr>
          <a:xfrm flipH="1">
            <a:off x="0" y="2382"/>
            <a:ext cx="9144000" cy="5141118"/>
            <a:chOff x="0" y="3176"/>
            <a:chExt cx="12192000" cy="6854824"/>
          </a:xfrm>
        </p:grpSpPr>
        <p:sp>
          <p:nvSpPr>
            <p:cNvPr id="232" name="Rectangle 421"/>
            <p:cNvSpPr>
              <a:spLocks noChangeArrowheads="1"/>
            </p:cNvSpPr>
            <p:nvPr userDrawn="1"/>
          </p:nvSpPr>
          <p:spPr bwMode="auto">
            <a:xfrm>
              <a:off x="0" y="3176"/>
              <a:ext cx="12192000" cy="6854824"/>
            </a:xfrm>
            <a:prstGeom prst="rect">
              <a:avLst/>
            </a:prstGeom>
            <a:solidFill>
              <a:schemeClr val="accent3"/>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33" name="Freeform 422"/>
            <p:cNvSpPr/>
            <p:nvPr userDrawn="1"/>
          </p:nvSpPr>
          <p:spPr bwMode="auto">
            <a:xfrm>
              <a:off x="6269038" y="790576"/>
              <a:ext cx="5280025" cy="5273675"/>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34" name="Freeform 423"/>
            <p:cNvSpPr/>
            <p:nvPr userDrawn="1"/>
          </p:nvSpPr>
          <p:spPr bwMode="auto">
            <a:xfrm>
              <a:off x="6369050" y="890588"/>
              <a:ext cx="1457325" cy="1455738"/>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35" name="Freeform 424"/>
            <p:cNvSpPr/>
            <p:nvPr userDrawn="1"/>
          </p:nvSpPr>
          <p:spPr bwMode="auto">
            <a:xfrm>
              <a:off x="10001250" y="4518026"/>
              <a:ext cx="1457325" cy="1455738"/>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36" name="Freeform 425"/>
            <p:cNvSpPr/>
            <p:nvPr userDrawn="1"/>
          </p:nvSpPr>
          <p:spPr bwMode="auto">
            <a:xfrm>
              <a:off x="6354763" y="4522788"/>
              <a:ext cx="1457325" cy="1455738"/>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37" name="Freeform 426"/>
            <p:cNvSpPr/>
            <p:nvPr userDrawn="1"/>
          </p:nvSpPr>
          <p:spPr bwMode="auto">
            <a:xfrm>
              <a:off x="9996488" y="885826"/>
              <a:ext cx="1457325" cy="1455738"/>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38" name="Rectangle 427"/>
            <p:cNvSpPr>
              <a:spLocks noChangeArrowheads="1"/>
            </p:cNvSpPr>
            <p:nvPr userDrawn="1"/>
          </p:nvSpPr>
          <p:spPr bwMode="auto">
            <a:xfrm>
              <a:off x="7042150" y="1563688"/>
              <a:ext cx="3733800" cy="3727450"/>
            </a:xfrm>
            <a:prstGeom prst="rect">
              <a:avLst/>
            </a:prstGeom>
            <a:solidFill>
              <a:schemeClr val="accent3"/>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39" name="Rectangle 431"/>
            <p:cNvSpPr>
              <a:spLocks noChangeArrowheads="1"/>
            </p:cNvSpPr>
            <p:nvPr userDrawn="1"/>
          </p:nvSpPr>
          <p:spPr bwMode="auto">
            <a:xfrm flipH="1">
              <a:off x="7218363" y="1754189"/>
              <a:ext cx="3357563" cy="3351213"/>
            </a:xfrm>
            <a:prstGeom prst="rect">
              <a:avLst/>
            </a:prstGeom>
            <a:blipFill>
              <a:blip r:embed="rId2"/>
              <a:srcRect/>
              <a:stretch>
                <a:fillRect l="-25247" r="-25056"/>
              </a:stretch>
            </a:blipFill>
            <a:ln w="6350" cap="flat">
              <a:noFill/>
              <a:prstDash val="solid"/>
              <a:miter lim="800000"/>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40" name="Rectangle 435"/>
            <p:cNvSpPr>
              <a:spLocks noChangeArrowheads="1"/>
            </p:cNvSpPr>
            <p:nvPr userDrawn="1"/>
          </p:nvSpPr>
          <p:spPr bwMode="auto">
            <a:xfrm>
              <a:off x="7210428" y="1747161"/>
              <a:ext cx="3375024" cy="3374115"/>
            </a:xfrm>
            <a:prstGeom prst="rect">
              <a:avLst/>
            </a:prstGeom>
            <a:solidFill>
              <a:schemeClr val="accent2">
                <a:alpha val="65000"/>
              </a:schemeClr>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41" name="Rectangle 436"/>
            <p:cNvSpPr>
              <a:spLocks noChangeArrowheads="1"/>
            </p:cNvSpPr>
            <p:nvPr userDrawn="1"/>
          </p:nvSpPr>
          <p:spPr bwMode="auto">
            <a:xfrm>
              <a:off x="7219951" y="1768476"/>
              <a:ext cx="3390900"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grpSp>
      <p:sp>
        <p:nvSpPr>
          <p:cNvPr id="28" name="Line 215"/>
          <p:cNvSpPr>
            <a:spLocks noChangeShapeType="1"/>
          </p:cNvSpPr>
          <p:nvPr userDrawn="1"/>
        </p:nvSpPr>
        <p:spPr bwMode="auto">
          <a:xfrm flipH="1">
            <a:off x="9143822" y="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14:hiddenLine>
            </a:ext>
          </a:extLst>
        </p:spPr>
        <p:txBody>
          <a:bodyPr vert="horz" wrap="square" lIns="68514" tIns="34289" rIns="68514" bIns="34289" numCol="1" anchor="t" anchorCtr="0" compatLnSpc="1"/>
          <a:lstStyle/>
          <a:p>
            <a:pPr defTabSz="685165"/>
            <a:endParaRPr lang="zh-CN" altLang="en-US" sz="1400">
              <a:solidFill>
                <a:srgbClr val="000000"/>
              </a:solidFill>
            </a:endParaRPr>
          </a:p>
        </p:txBody>
      </p:sp>
      <p:sp>
        <p:nvSpPr>
          <p:cNvPr id="48" name="Rectangle 107"/>
          <p:cNvSpPr>
            <a:spLocks noChangeArrowheads="1"/>
          </p:cNvSpPr>
          <p:nvPr userDrawn="1"/>
        </p:nvSpPr>
        <p:spPr bwMode="auto">
          <a:xfrm>
            <a:off x="0" y="8186"/>
            <a:ext cx="9144000" cy="5123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14" tIns="34289" rIns="68514" bIns="34289" numCol="1" anchor="t" anchorCtr="0" compatLnSpc="1"/>
          <a:lstStyle/>
          <a:p>
            <a:pPr defTabSz="685165"/>
            <a:endParaRPr lang="zh-CN" altLang="en-US" sz="1400">
              <a:solidFill>
                <a:srgbClr val="000000"/>
              </a:solidFill>
            </a:endParaRPr>
          </a:p>
        </p:txBody>
      </p:sp>
      <p:sp>
        <p:nvSpPr>
          <p:cNvPr id="40" name="Rectangle 107"/>
          <p:cNvSpPr>
            <a:spLocks noChangeArrowheads="1"/>
          </p:cNvSpPr>
          <p:nvPr userDrawn="1"/>
        </p:nvSpPr>
        <p:spPr bwMode="auto">
          <a:xfrm>
            <a:off x="19050" y="8186"/>
            <a:ext cx="9144000" cy="5123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14" tIns="34289" rIns="68514" bIns="34289" numCol="1" anchor="t" anchorCtr="0" compatLnSpc="1"/>
          <a:lstStyle/>
          <a:p>
            <a:pPr defTabSz="685165"/>
            <a:endParaRPr lang="zh-CN" altLang="en-US" sz="1400">
              <a:solidFill>
                <a:srgbClr val="000000"/>
              </a:solidFill>
            </a:endParaRPr>
          </a:p>
        </p:txBody>
      </p:sp>
      <p:sp>
        <p:nvSpPr>
          <p:cNvPr id="13" name="标题 1"/>
          <p:cNvSpPr>
            <a:spLocks noGrp="1"/>
          </p:cNvSpPr>
          <p:nvPr userDrawn="1">
            <p:ph type="ctrTitle" hasCustomPrompt="1"/>
          </p:nvPr>
        </p:nvSpPr>
        <p:spPr>
          <a:xfrm>
            <a:off x="4551758" y="1614489"/>
            <a:ext cx="4069557" cy="1216132"/>
          </a:xfrm>
        </p:spPr>
        <p:txBody>
          <a:bodyPr anchor="b">
            <a:normAutofit/>
          </a:bodyPr>
          <a:lstStyle>
            <a:lvl1pPr marL="0" indent="0" algn="l">
              <a:buFont typeface="Arial" panose="020B0604020202020204" pitchFamily="34" charset="0"/>
              <a:buNone/>
              <a:defRPr sz="2400">
                <a:solidFill>
                  <a:schemeClr val="bg1"/>
                </a:solidFill>
              </a:defRPr>
            </a:lvl1pPr>
          </a:lstStyle>
          <a:p>
            <a:r>
              <a:rPr lang="en-US" altLang="zh-CN" dirty="0"/>
              <a:t>Conclusion</a:t>
            </a:r>
            <a:endParaRPr lang="zh-CN" altLang="en-US" dirty="0"/>
          </a:p>
        </p:txBody>
      </p:sp>
      <p:sp>
        <p:nvSpPr>
          <p:cNvPr id="15" name="文本占位符 62"/>
          <p:cNvSpPr>
            <a:spLocks noGrp="1"/>
          </p:cNvSpPr>
          <p:nvPr userDrawn="1">
            <p:ph type="body" sz="quarter" idx="18" hasCustomPrompt="1"/>
          </p:nvPr>
        </p:nvSpPr>
        <p:spPr>
          <a:xfrm>
            <a:off x="4551758" y="3344210"/>
            <a:ext cx="4069557" cy="233153"/>
          </a:xfrm>
        </p:spPr>
        <p:txBody>
          <a:bodyPr vert="horz" lIns="68514" tIns="34289" rIns="68514" bIns="34289" rtlCol="0">
            <a:normAutofit/>
          </a:bodyPr>
          <a:lstStyle>
            <a:lvl1pPr marL="0" indent="0" algn="l">
              <a:buNone/>
              <a:defRPr lang="zh-CN" altLang="en-US" sz="1100" smtClean="0">
                <a:solidFill>
                  <a:schemeClr val="bg1"/>
                </a:solidFill>
              </a:defRPr>
            </a:lvl1pPr>
            <a:lvl2pPr>
              <a:defRPr lang="zh-CN" altLang="en-US" sz="1500" smtClean="0"/>
            </a:lvl2pPr>
            <a:lvl3pPr>
              <a:defRPr lang="zh-CN" altLang="en-US" sz="1400" smtClean="0"/>
            </a:lvl3pPr>
            <a:lvl4pPr>
              <a:defRPr lang="zh-CN" altLang="en-US" sz="1200" smtClean="0"/>
            </a:lvl4pPr>
            <a:lvl5pPr>
              <a:defRPr lang="zh-CN" altLang="en-US" sz="1200"/>
            </a:lvl5pPr>
          </a:lstStyle>
          <a:p>
            <a:pPr marL="171450" marR="0" lvl="0" indent="-171450" fontAlgn="auto">
              <a:spcAft>
                <a:spcPts val="0"/>
              </a:spcAft>
              <a:buClrTx/>
              <a:buSzTx/>
            </a:pPr>
            <a:r>
              <a:rPr lang="en-US" altLang="zh-CN" dirty="0"/>
              <a:t>Data</a:t>
            </a:r>
            <a:endParaRPr lang="en-US" altLang="zh-CN" dirty="0"/>
          </a:p>
        </p:txBody>
      </p:sp>
      <p:sp>
        <p:nvSpPr>
          <p:cNvPr id="6" name="文本占位符 13"/>
          <p:cNvSpPr>
            <a:spLocks noGrp="1"/>
          </p:cNvSpPr>
          <p:nvPr userDrawn="1">
            <p:ph type="body" sz="quarter" idx="10" hasCustomPrompt="1"/>
          </p:nvPr>
        </p:nvSpPr>
        <p:spPr>
          <a:xfrm>
            <a:off x="4551758" y="3122007"/>
            <a:ext cx="4069557" cy="222203"/>
          </a:xfrm>
        </p:spPr>
        <p:txBody>
          <a:bodyPr vert="horz" anchor="ctr">
            <a:noAutofit/>
          </a:bodyPr>
          <a:lstStyle>
            <a:lvl1pPr marL="0" indent="0" algn="l">
              <a:buNone/>
              <a:defRPr sz="1100" b="0">
                <a:solidFill>
                  <a:schemeClr val="bg1"/>
                </a:solidFill>
              </a:defRPr>
            </a:lvl1pPr>
            <a:lvl2pPr marL="342265" indent="0">
              <a:buNone/>
              <a:defRPr/>
            </a:lvl2pPr>
            <a:lvl3pPr marL="685165" indent="0">
              <a:buNone/>
              <a:defRPr/>
            </a:lvl3pPr>
            <a:lvl4pPr marL="1027430" indent="0">
              <a:buNone/>
              <a:defRPr/>
            </a:lvl4pPr>
            <a:lvl5pPr marL="1370330" indent="0">
              <a:buNone/>
              <a:defRPr/>
            </a:lvl5pPr>
          </a:lstStyle>
          <a:p>
            <a:pPr lvl="0"/>
            <a:r>
              <a:rPr lang="en-US" altLang="zh-CN" dirty="0"/>
              <a:t>Signature</a:t>
            </a:r>
            <a:endParaRPr lang="en-US" altLang="zh-CN" dirty="0"/>
          </a:p>
        </p:txBody>
      </p:sp>
    </p:spTree>
  </p:cSld>
  <p:clrMapOvr>
    <a:overrideClrMapping bg1="lt1" tx1="dk1" bg2="lt2" tx2="dk2" accent1="accent1" accent2="accent2" accent3="accent3" accent4="accent4" accent5="accent5" accent6="accent6" hlink="hlink" folHlink="folHlink"/>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showMasterSp="0" userDrawn="1">
  <p:cSld name="标题幻灯片">
    <p:bg>
      <p:bgPr>
        <a:solidFill>
          <a:schemeClr val="bg1"/>
        </a:solidFill>
        <a:effectLst/>
      </p:bgPr>
    </p:bg>
    <p:spTree>
      <p:nvGrpSpPr>
        <p:cNvPr id="1" name=""/>
        <p:cNvGrpSpPr/>
        <p:nvPr/>
      </p:nvGrpSpPr>
      <p:grpSpPr>
        <a:xfrm>
          <a:off x="0" y="0"/>
          <a:ext cx="0" cy="0"/>
          <a:chOff x="0" y="0"/>
          <a:chExt cx="0" cy="0"/>
        </a:xfrm>
      </p:grpSpPr>
      <p:sp>
        <p:nvSpPr>
          <p:cNvPr id="9894" name="Rectangle 421"/>
          <p:cNvSpPr>
            <a:spLocks noChangeArrowheads="1"/>
          </p:cNvSpPr>
          <p:nvPr userDrawn="1"/>
        </p:nvSpPr>
        <p:spPr bwMode="auto">
          <a:xfrm>
            <a:off x="0" y="2382"/>
            <a:ext cx="9144000" cy="5141118"/>
          </a:xfrm>
          <a:prstGeom prst="rect">
            <a:avLst/>
          </a:prstGeom>
          <a:solidFill>
            <a:schemeClr val="accent3"/>
          </a:solidFill>
          <a:ln>
            <a:noFill/>
          </a:ln>
        </p:spPr>
        <p:txBody>
          <a:bodyPr vert="horz" wrap="square" lIns="68529" tIns="34289" rIns="68529" bIns="34289" numCol="1" anchor="t" anchorCtr="0" compatLnSpc="1"/>
          <a:lstStyle/>
          <a:p>
            <a:pPr defTabSz="685165"/>
            <a:endParaRPr lang="zh-CN" altLang="en-US" sz="1400" dirty="0">
              <a:solidFill>
                <a:srgbClr val="000000"/>
              </a:solidFill>
            </a:endParaRPr>
          </a:p>
        </p:txBody>
      </p:sp>
      <p:sp>
        <p:nvSpPr>
          <p:cNvPr id="9895" name="Freeform 422"/>
          <p:cNvSpPr/>
          <p:nvPr userDrawn="1"/>
        </p:nvSpPr>
        <p:spPr bwMode="auto">
          <a:xfrm>
            <a:off x="4701813" y="592933"/>
            <a:ext cx="3960019" cy="3955256"/>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29" tIns="34289" rIns="68529" bIns="34289" numCol="1" anchor="t" anchorCtr="0" compatLnSpc="1"/>
          <a:lstStyle/>
          <a:p>
            <a:pPr defTabSz="685165"/>
            <a:endParaRPr lang="zh-CN" altLang="en-US" sz="1400">
              <a:solidFill>
                <a:srgbClr val="000000"/>
              </a:solidFill>
            </a:endParaRPr>
          </a:p>
        </p:txBody>
      </p:sp>
      <p:sp>
        <p:nvSpPr>
          <p:cNvPr id="9896" name="Freeform 423"/>
          <p:cNvSpPr/>
          <p:nvPr userDrawn="1"/>
        </p:nvSpPr>
        <p:spPr bwMode="auto">
          <a:xfrm>
            <a:off x="4776789" y="667942"/>
            <a:ext cx="1092994" cy="1091804"/>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529" tIns="34289" rIns="68529" bIns="34289" numCol="1" anchor="t" anchorCtr="0" compatLnSpc="1"/>
          <a:lstStyle/>
          <a:p>
            <a:pPr defTabSz="685165"/>
            <a:endParaRPr lang="zh-CN" altLang="en-US" sz="1400">
              <a:solidFill>
                <a:srgbClr val="000000"/>
              </a:solidFill>
            </a:endParaRPr>
          </a:p>
        </p:txBody>
      </p:sp>
      <p:sp>
        <p:nvSpPr>
          <p:cNvPr id="9897" name="Freeform 424"/>
          <p:cNvSpPr/>
          <p:nvPr userDrawn="1"/>
        </p:nvSpPr>
        <p:spPr bwMode="auto">
          <a:xfrm>
            <a:off x="7500939" y="3388519"/>
            <a:ext cx="1092994" cy="1091804"/>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529" tIns="34289" rIns="68529" bIns="34289" numCol="1" anchor="t" anchorCtr="0" compatLnSpc="1"/>
          <a:lstStyle/>
          <a:p>
            <a:pPr defTabSz="685165"/>
            <a:endParaRPr lang="zh-CN" altLang="en-US" sz="1400">
              <a:solidFill>
                <a:srgbClr val="000000"/>
              </a:solidFill>
            </a:endParaRPr>
          </a:p>
        </p:txBody>
      </p:sp>
      <p:sp>
        <p:nvSpPr>
          <p:cNvPr id="9898" name="Freeform 425"/>
          <p:cNvSpPr/>
          <p:nvPr userDrawn="1"/>
        </p:nvSpPr>
        <p:spPr bwMode="auto">
          <a:xfrm>
            <a:off x="4766073" y="3392092"/>
            <a:ext cx="1092994" cy="1091804"/>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529" tIns="34289" rIns="68529" bIns="34289" numCol="1" anchor="t" anchorCtr="0" compatLnSpc="1"/>
          <a:lstStyle/>
          <a:p>
            <a:pPr defTabSz="685165"/>
            <a:endParaRPr lang="zh-CN" altLang="en-US" sz="1400">
              <a:solidFill>
                <a:srgbClr val="000000"/>
              </a:solidFill>
            </a:endParaRPr>
          </a:p>
        </p:txBody>
      </p:sp>
      <p:sp>
        <p:nvSpPr>
          <p:cNvPr id="9899" name="Freeform 426"/>
          <p:cNvSpPr/>
          <p:nvPr userDrawn="1"/>
        </p:nvSpPr>
        <p:spPr bwMode="auto">
          <a:xfrm>
            <a:off x="7497366" y="664369"/>
            <a:ext cx="1092994" cy="1091804"/>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529" tIns="34289" rIns="68529" bIns="34289" numCol="1" anchor="t" anchorCtr="0" compatLnSpc="1"/>
          <a:lstStyle/>
          <a:p>
            <a:pPr defTabSz="685165"/>
            <a:endParaRPr lang="zh-CN" altLang="en-US" sz="1400">
              <a:solidFill>
                <a:srgbClr val="000000"/>
              </a:solidFill>
            </a:endParaRPr>
          </a:p>
        </p:txBody>
      </p:sp>
      <p:sp>
        <p:nvSpPr>
          <p:cNvPr id="9900" name="Rectangle 427"/>
          <p:cNvSpPr>
            <a:spLocks noChangeArrowheads="1"/>
          </p:cNvSpPr>
          <p:nvPr userDrawn="1"/>
        </p:nvSpPr>
        <p:spPr bwMode="auto">
          <a:xfrm>
            <a:off x="5281613" y="1172767"/>
            <a:ext cx="2800350" cy="2795588"/>
          </a:xfrm>
          <a:prstGeom prst="rect">
            <a:avLst/>
          </a:prstGeom>
          <a:solidFill>
            <a:schemeClr val="accent3"/>
          </a:solidFill>
          <a:ln>
            <a:noFill/>
          </a:ln>
        </p:spPr>
        <p:txBody>
          <a:bodyPr vert="horz" wrap="square" lIns="68529" tIns="34289" rIns="68529" bIns="34289" numCol="1" anchor="t" anchorCtr="0" compatLnSpc="1"/>
          <a:lstStyle/>
          <a:p>
            <a:pPr defTabSz="685165"/>
            <a:endParaRPr lang="zh-CN" altLang="en-US" sz="1400">
              <a:solidFill>
                <a:srgbClr val="000000"/>
              </a:solidFill>
            </a:endParaRPr>
          </a:p>
        </p:txBody>
      </p:sp>
      <p:sp>
        <p:nvSpPr>
          <p:cNvPr id="4" name="Rectangle 435"/>
          <p:cNvSpPr>
            <a:spLocks noChangeArrowheads="1"/>
          </p:cNvSpPr>
          <p:nvPr userDrawn="1"/>
        </p:nvSpPr>
        <p:spPr bwMode="auto">
          <a:xfrm>
            <a:off x="5287620" y="1509610"/>
            <a:ext cx="2791980" cy="2024270"/>
          </a:xfrm>
          <a:prstGeom prst="rect">
            <a:avLst/>
          </a:prstGeom>
          <a:solidFill>
            <a:srgbClr val="FFFFFF"/>
          </a:solidFill>
          <a:ln>
            <a:noFill/>
          </a:ln>
        </p:spPr>
        <p:txBody>
          <a:bodyPr vert="horz" wrap="square" lIns="68529" tIns="34289" rIns="68529" bIns="34289" numCol="1" anchor="t" anchorCtr="0" compatLnSpc="1"/>
          <a:lstStyle/>
          <a:p>
            <a:pPr defTabSz="685165"/>
            <a:endParaRPr lang="zh-CN" altLang="en-US" sz="1400">
              <a:solidFill>
                <a:srgbClr val="000000"/>
              </a:solidFill>
            </a:endParaRPr>
          </a:p>
        </p:txBody>
      </p:sp>
      <p:pic>
        <p:nvPicPr>
          <p:cNvPr id="3" name="图片 2"/>
          <p:cNvPicPr>
            <a:picLocks noChangeAspect="1"/>
          </p:cNvPicPr>
          <p:nvPr userDrawn="1"/>
        </p:nvPicPr>
        <p:blipFill>
          <a:blip r:embed="rId2"/>
          <a:stretch>
            <a:fillRect/>
          </a:stretch>
        </p:blipFill>
        <p:spPr>
          <a:xfrm>
            <a:off x="5279250" y="1834790"/>
            <a:ext cx="2800350" cy="1398983"/>
          </a:xfrm>
          <a:prstGeom prst="rect">
            <a:avLst/>
          </a:prstGeom>
        </p:spPr>
      </p:pic>
      <p:sp>
        <p:nvSpPr>
          <p:cNvPr id="9909" name="Rectangle 436"/>
          <p:cNvSpPr>
            <a:spLocks noChangeArrowheads="1"/>
          </p:cNvSpPr>
          <p:nvPr userDrawn="1"/>
        </p:nvSpPr>
        <p:spPr bwMode="auto">
          <a:xfrm>
            <a:off x="5414963" y="1326357"/>
            <a:ext cx="2543175"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29" tIns="34289" rIns="68529" bIns="34289" numCol="1" anchor="t" anchorCtr="0" compatLnSpc="1"/>
          <a:lstStyle/>
          <a:p>
            <a:pPr defTabSz="685165"/>
            <a:endParaRPr lang="zh-CN" altLang="en-US" sz="1400">
              <a:solidFill>
                <a:srgbClr val="000000"/>
              </a:solidFill>
            </a:endParaRPr>
          </a:p>
        </p:txBody>
      </p:sp>
      <p:sp>
        <p:nvSpPr>
          <p:cNvPr id="9801" name="副标题 2"/>
          <p:cNvSpPr>
            <a:spLocks noGrp="1"/>
          </p:cNvSpPr>
          <p:nvPr userDrawn="1">
            <p:ph type="subTitle" idx="1"/>
          </p:nvPr>
        </p:nvSpPr>
        <p:spPr>
          <a:xfrm>
            <a:off x="500060" y="2102679"/>
            <a:ext cx="5891633" cy="419099"/>
          </a:xfrm>
        </p:spPr>
        <p:txBody>
          <a:bodyPr anchor="ctr">
            <a:normAutofit/>
          </a:bodyPr>
          <a:lstStyle>
            <a:lvl1pPr marL="0" indent="0" algn="l">
              <a:buNone/>
              <a:defRPr sz="1500">
                <a:solidFill>
                  <a:schemeClr val="bg1"/>
                </a:solidFill>
              </a:defRPr>
            </a:lvl1pPr>
            <a:lvl2pPr marL="342900" indent="0" algn="ctr">
              <a:buNone/>
              <a:defRPr sz="1500"/>
            </a:lvl2pPr>
            <a:lvl3pPr marL="685165" indent="0" algn="ctr">
              <a:buNone/>
              <a:defRPr sz="1400"/>
            </a:lvl3pPr>
            <a:lvl4pPr marL="1028065" indent="0" algn="ctr">
              <a:buNone/>
              <a:defRPr sz="1200"/>
            </a:lvl4pPr>
            <a:lvl5pPr marL="1370330" indent="0" algn="ctr">
              <a:buNone/>
              <a:defRPr sz="1200"/>
            </a:lvl5pPr>
            <a:lvl6pPr marL="1713230" indent="0" algn="ctr">
              <a:buNone/>
              <a:defRPr sz="1200"/>
            </a:lvl6pPr>
            <a:lvl7pPr marL="2055495" indent="0" algn="ctr">
              <a:buNone/>
              <a:defRPr sz="1200"/>
            </a:lvl7pPr>
            <a:lvl8pPr marL="2398395" indent="0" algn="ctr">
              <a:buNone/>
              <a:defRPr sz="1200"/>
            </a:lvl8pPr>
            <a:lvl9pPr marL="2740660" indent="0" algn="ctr">
              <a:buNone/>
              <a:defRPr sz="1200"/>
            </a:lvl9pPr>
          </a:lstStyle>
          <a:p>
            <a:endParaRPr lang="en-US" dirty="0"/>
          </a:p>
        </p:txBody>
      </p:sp>
      <p:sp>
        <p:nvSpPr>
          <p:cNvPr id="9802" name="标题 1"/>
          <p:cNvSpPr>
            <a:spLocks noGrp="1"/>
          </p:cNvSpPr>
          <p:nvPr userDrawn="1">
            <p:ph type="ctrTitle"/>
          </p:nvPr>
        </p:nvSpPr>
        <p:spPr>
          <a:xfrm>
            <a:off x="500060" y="1578736"/>
            <a:ext cx="5891633" cy="523943"/>
          </a:xfrm>
        </p:spPr>
        <p:txBody>
          <a:bodyPr anchor="ctr">
            <a:normAutofit/>
          </a:bodyPr>
          <a:lstStyle>
            <a:lvl1pPr algn="l">
              <a:defRPr sz="3000">
                <a:solidFill>
                  <a:schemeClr val="bg1"/>
                </a:solidFill>
              </a:defRPr>
            </a:lvl1pPr>
          </a:lstStyle>
          <a:p>
            <a:endParaRPr lang="zh-CN" altLang="en-US" dirty="0"/>
          </a:p>
        </p:txBody>
      </p:sp>
      <p:sp>
        <p:nvSpPr>
          <p:cNvPr id="12" name="文本占位符 13"/>
          <p:cNvSpPr>
            <a:spLocks noGrp="1"/>
          </p:cNvSpPr>
          <p:nvPr userDrawn="1">
            <p:ph type="body" sz="quarter" idx="10"/>
          </p:nvPr>
        </p:nvSpPr>
        <p:spPr>
          <a:xfrm>
            <a:off x="500060" y="3425160"/>
            <a:ext cx="5891633" cy="222203"/>
          </a:xfrm>
        </p:spPr>
        <p:txBody>
          <a:bodyPr vert="horz" anchor="ctr">
            <a:noAutofit/>
          </a:bodyPr>
          <a:lstStyle>
            <a:lvl1pPr marL="0" indent="0" algn="l">
              <a:buNone/>
              <a:defRPr sz="1100" b="0">
                <a:solidFill>
                  <a:schemeClr val="bg1"/>
                </a:solidFill>
              </a:defRPr>
            </a:lvl1pPr>
            <a:lvl2pPr marL="342900" indent="0">
              <a:buNone/>
              <a:defRPr/>
            </a:lvl2pPr>
            <a:lvl3pPr marL="685165" indent="0">
              <a:buNone/>
              <a:defRPr/>
            </a:lvl3pPr>
            <a:lvl4pPr marL="1028065" indent="0">
              <a:buNone/>
              <a:defRPr/>
            </a:lvl4pPr>
            <a:lvl5pPr marL="1370330" indent="0">
              <a:buNone/>
              <a:defRPr/>
            </a:lvl5pPr>
          </a:lstStyle>
          <a:p>
            <a:pPr lvl="0"/>
            <a:endParaRPr lang="en-US" altLang="zh-CN" dirty="0"/>
          </a:p>
        </p:txBody>
      </p:sp>
      <p:sp>
        <p:nvSpPr>
          <p:cNvPr id="13" name="文本占位符 13"/>
          <p:cNvSpPr>
            <a:spLocks noGrp="1"/>
          </p:cNvSpPr>
          <p:nvPr userDrawn="1">
            <p:ph type="body" sz="quarter" idx="11" hasCustomPrompt="1"/>
          </p:nvPr>
        </p:nvSpPr>
        <p:spPr>
          <a:xfrm>
            <a:off x="500060" y="3647363"/>
            <a:ext cx="5891633" cy="222203"/>
          </a:xfrm>
        </p:spPr>
        <p:txBody>
          <a:bodyPr vert="horz" anchor="ctr">
            <a:noAutofit/>
          </a:bodyPr>
          <a:lstStyle>
            <a:lvl1pPr marL="0" indent="0" algn="l">
              <a:buNone/>
              <a:defRPr sz="1100" b="0">
                <a:solidFill>
                  <a:schemeClr val="bg1"/>
                </a:solidFill>
              </a:defRPr>
            </a:lvl1pPr>
            <a:lvl2pPr marL="342900" indent="0">
              <a:buNone/>
              <a:defRPr/>
            </a:lvl2pPr>
            <a:lvl3pPr marL="685165" indent="0">
              <a:buNone/>
              <a:defRPr/>
            </a:lvl3pPr>
            <a:lvl4pPr marL="1028065" indent="0">
              <a:buNone/>
              <a:defRPr/>
            </a:lvl4pPr>
            <a:lvl5pPr marL="1370330" indent="0">
              <a:buNone/>
              <a:defRPr/>
            </a:lvl5pPr>
          </a:lstStyle>
          <a:p>
            <a:pPr lvl="0"/>
            <a:r>
              <a:rPr lang="en-US" altLang="zh-CN" dirty="0"/>
              <a:t>Date</a:t>
            </a:r>
            <a:endParaRPr lang="zh-CN"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secHead" preserve="1" showMasterSp="0" userDrawn="1">
  <p:cSld name="节标题">
    <p:spTree>
      <p:nvGrpSpPr>
        <p:cNvPr id="1" name=""/>
        <p:cNvGrpSpPr/>
        <p:nvPr/>
      </p:nvGrpSpPr>
      <p:grpSpPr>
        <a:xfrm>
          <a:off x="0" y="0"/>
          <a:ext cx="0" cy="0"/>
          <a:chOff x="0" y="0"/>
          <a:chExt cx="0" cy="0"/>
        </a:xfrm>
      </p:grpSpPr>
      <p:sp>
        <p:nvSpPr>
          <p:cNvPr id="126" name="AutoShape 232"/>
          <p:cNvSpPr>
            <a:spLocks noChangeAspect="1" noChangeArrowheads="1" noTextEdit="1"/>
          </p:cNvSpPr>
          <p:nvPr userDrawn="1"/>
        </p:nvSpPr>
        <p:spPr bwMode="auto">
          <a:xfrm>
            <a:off x="1" y="1"/>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29" tIns="34289" rIns="68529" bIns="34289" numCol="1" anchor="t" anchorCtr="0" compatLnSpc="1"/>
          <a:lstStyle/>
          <a:p>
            <a:pPr defTabSz="685165"/>
            <a:endParaRPr lang="zh-CN" altLang="en-US" sz="1400">
              <a:solidFill>
                <a:srgbClr val="000000"/>
              </a:solidFill>
            </a:endParaRPr>
          </a:p>
        </p:txBody>
      </p:sp>
      <p:sp>
        <p:nvSpPr>
          <p:cNvPr id="128" name="Rectangle 235"/>
          <p:cNvSpPr>
            <a:spLocks noChangeArrowheads="1"/>
          </p:cNvSpPr>
          <p:nvPr userDrawn="1"/>
        </p:nvSpPr>
        <p:spPr bwMode="auto">
          <a:xfrm>
            <a:off x="1" y="-1190"/>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29" tIns="34289" rIns="68529" bIns="34289" numCol="1" anchor="t" anchorCtr="0" compatLnSpc="1"/>
          <a:lstStyle/>
          <a:p>
            <a:pPr defTabSz="685165"/>
            <a:endParaRPr lang="zh-CN" altLang="en-US" sz="1400">
              <a:solidFill>
                <a:srgbClr val="000000"/>
              </a:solidFill>
            </a:endParaRPr>
          </a:p>
        </p:txBody>
      </p:sp>
      <p:grpSp>
        <p:nvGrpSpPr>
          <p:cNvPr id="239" name="组合 238"/>
          <p:cNvGrpSpPr/>
          <p:nvPr userDrawn="1"/>
        </p:nvGrpSpPr>
        <p:grpSpPr>
          <a:xfrm>
            <a:off x="898580" y="1322354"/>
            <a:ext cx="2623656" cy="2620502"/>
            <a:chOff x="6544809" y="1477747"/>
            <a:chExt cx="3571648" cy="3567354"/>
          </a:xfrm>
        </p:grpSpPr>
        <p:sp>
          <p:nvSpPr>
            <p:cNvPr id="214" name="Freeform 422"/>
            <p:cNvSpPr/>
            <p:nvPr userDrawn="1"/>
          </p:nvSpPr>
          <p:spPr bwMode="auto">
            <a:xfrm>
              <a:off x="6544809" y="1477747"/>
              <a:ext cx="3571648" cy="3567354"/>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chemeClr val="accent2"/>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15" name="Freeform 423"/>
            <p:cNvSpPr/>
            <p:nvPr userDrawn="1"/>
          </p:nvSpPr>
          <p:spPr bwMode="auto">
            <a:xfrm>
              <a:off x="6612462" y="1545400"/>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16" name="Freeform 424"/>
            <p:cNvSpPr/>
            <p:nvPr userDrawn="1"/>
          </p:nvSpPr>
          <p:spPr bwMode="auto">
            <a:xfrm>
              <a:off x="9069446" y="3999164"/>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17" name="Freeform 425"/>
            <p:cNvSpPr/>
            <p:nvPr userDrawn="1"/>
          </p:nvSpPr>
          <p:spPr bwMode="auto">
            <a:xfrm>
              <a:off x="6602797" y="4002385"/>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18" name="Freeform 426"/>
            <p:cNvSpPr/>
            <p:nvPr userDrawn="1"/>
          </p:nvSpPr>
          <p:spPr bwMode="auto">
            <a:xfrm>
              <a:off x="9066225" y="1542179"/>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19" name="Rectangle 427"/>
            <p:cNvSpPr>
              <a:spLocks noChangeArrowheads="1"/>
            </p:cNvSpPr>
            <p:nvPr userDrawn="1"/>
          </p:nvSpPr>
          <p:spPr bwMode="auto">
            <a:xfrm>
              <a:off x="7067777" y="2000715"/>
              <a:ext cx="2525711" cy="2521417"/>
            </a:xfrm>
            <a:prstGeom prst="rect">
              <a:avLst/>
            </a:prstGeom>
            <a:solidFill>
              <a:schemeClr val="accent3"/>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21" name="Rectangle 435"/>
            <p:cNvSpPr>
              <a:spLocks noChangeArrowheads="1"/>
            </p:cNvSpPr>
            <p:nvPr userDrawn="1"/>
          </p:nvSpPr>
          <p:spPr bwMode="auto">
            <a:xfrm>
              <a:off x="7193419" y="2113703"/>
              <a:ext cx="2283019" cy="2282405"/>
            </a:xfrm>
            <a:prstGeom prst="rect">
              <a:avLst/>
            </a:prstGeom>
            <a:solidFill>
              <a:schemeClr val="accent2">
                <a:alpha val="65000"/>
              </a:schemeClr>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22" name="Rectangle 436"/>
            <p:cNvSpPr>
              <a:spLocks noChangeArrowheads="1"/>
            </p:cNvSpPr>
            <p:nvPr userDrawn="1"/>
          </p:nvSpPr>
          <p:spPr bwMode="auto">
            <a:xfrm>
              <a:off x="7188050" y="2139243"/>
              <a:ext cx="2293758" cy="2267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grpSp>
      <p:sp>
        <p:nvSpPr>
          <p:cNvPr id="20" name="标题 1"/>
          <p:cNvSpPr>
            <a:spLocks noGrp="1"/>
          </p:cNvSpPr>
          <p:nvPr userDrawn="1">
            <p:ph type="title"/>
          </p:nvPr>
        </p:nvSpPr>
        <p:spPr>
          <a:xfrm>
            <a:off x="3960854" y="1961126"/>
            <a:ext cx="4064389" cy="671513"/>
          </a:xfrm>
        </p:spPr>
        <p:txBody>
          <a:bodyPr anchor="b">
            <a:normAutofit/>
          </a:bodyPr>
          <a:lstStyle>
            <a:lvl1pPr algn="l">
              <a:defRPr sz="1800" b="1">
                <a:solidFill>
                  <a:schemeClr val="tx1"/>
                </a:solidFill>
              </a:defRPr>
            </a:lvl1pPr>
          </a:lstStyle>
          <a:p>
            <a:r>
              <a:rPr lang="en-US" dirty="0"/>
              <a:t>Click to edit Master title style</a:t>
            </a:r>
            <a:endParaRPr lang="zh-CN" altLang="en-US" dirty="0"/>
          </a:p>
        </p:txBody>
      </p:sp>
      <p:sp>
        <p:nvSpPr>
          <p:cNvPr id="21" name="文本占位符 2"/>
          <p:cNvSpPr>
            <a:spLocks noGrp="1"/>
          </p:cNvSpPr>
          <p:nvPr userDrawn="1">
            <p:ph type="body" idx="1"/>
          </p:nvPr>
        </p:nvSpPr>
        <p:spPr>
          <a:xfrm>
            <a:off x="3961697" y="2632635"/>
            <a:ext cx="4064389" cy="761717"/>
          </a:xfrm>
        </p:spPr>
        <p:txBody>
          <a:bodyPr anchor="t">
            <a:normAutofit/>
          </a:bodyPr>
          <a:lstStyle>
            <a:lvl1pPr marL="0" indent="0" algn="l">
              <a:buNone/>
              <a:defRPr sz="800">
                <a:solidFill>
                  <a:schemeClr val="tx1"/>
                </a:solidFill>
              </a:defRPr>
            </a:lvl1pPr>
            <a:lvl2pPr marL="342900" indent="0">
              <a:buNone/>
              <a:defRPr sz="1500">
                <a:solidFill>
                  <a:schemeClr val="tx1">
                    <a:tint val="75000"/>
                  </a:schemeClr>
                </a:solidFill>
              </a:defRPr>
            </a:lvl2pPr>
            <a:lvl3pPr marL="685165" indent="0">
              <a:buNone/>
              <a:defRPr sz="1400">
                <a:solidFill>
                  <a:schemeClr val="tx1">
                    <a:tint val="75000"/>
                  </a:schemeClr>
                </a:solidFill>
              </a:defRPr>
            </a:lvl3pPr>
            <a:lvl4pPr marL="1028065" indent="0">
              <a:buNone/>
              <a:defRPr sz="1200">
                <a:solidFill>
                  <a:schemeClr val="tx1">
                    <a:tint val="75000"/>
                  </a:schemeClr>
                </a:solidFill>
              </a:defRPr>
            </a:lvl4pPr>
            <a:lvl5pPr marL="1370330" indent="0">
              <a:buNone/>
              <a:defRPr sz="1200">
                <a:solidFill>
                  <a:schemeClr val="tx1">
                    <a:tint val="75000"/>
                  </a:schemeClr>
                </a:solidFill>
              </a:defRPr>
            </a:lvl5pPr>
            <a:lvl6pPr marL="1713230" indent="0">
              <a:buNone/>
              <a:defRPr sz="1200">
                <a:solidFill>
                  <a:schemeClr val="tx1">
                    <a:tint val="75000"/>
                  </a:schemeClr>
                </a:solidFill>
              </a:defRPr>
            </a:lvl6pPr>
            <a:lvl7pPr marL="2055495" indent="0">
              <a:buNone/>
              <a:defRPr sz="1200">
                <a:solidFill>
                  <a:schemeClr val="tx1">
                    <a:tint val="75000"/>
                  </a:schemeClr>
                </a:solidFill>
              </a:defRPr>
            </a:lvl7pPr>
            <a:lvl8pPr marL="2398395" indent="0">
              <a:buNone/>
              <a:defRPr sz="1200">
                <a:solidFill>
                  <a:schemeClr val="tx1">
                    <a:tint val="75000"/>
                  </a:schemeClr>
                </a:solidFill>
              </a:defRPr>
            </a:lvl8pPr>
            <a:lvl9pPr marL="2740660" indent="0">
              <a:buNone/>
              <a:defRPr sz="1200">
                <a:solidFill>
                  <a:schemeClr val="tx1">
                    <a:tint val="75000"/>
                  </a:schemeClr>
                </a:solidFill>
              </a:defRPr>
            </a:lvl9pPr>
          </a:lstStyle>
          <a:p>
            <a:pPr lvl="0"/>
            <a:r>
              <a:rPr lang="en-US" dirty="0"/>
              <a:t>Edit Master text styles</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showMasterSp="0" userDrawn="1">
  <p:cSld name="1_节标题">
    <p:spTree>
      <p:nvGrpSpPr>
        <p:cNvPr id="1" name=""/>
        <p:cNvGrpSpPr/>
        <p:nvPr/>
      </p:nvGrpSpPr>
      <p:grpSpPr>
        <a:xfrm>
          <a:off x="0" y="0"/>
          <a:ext cx="0" cy="0"/>
          <a:chOff x="0" y="0"/>
          <a:chExt cx="0" cy="0"/>
        </a:xfrm>
      </p:grpSpPr>
      <p:sp>
        <p:nvSpPr>
          <p:cNvPr id="126" name="AutoShape 232"/>
          <p:cNvSpPr>
            <a:spLocks noChangeAspect="1" noChangeArrowheads="1" noTextEdit="1"/>
          </p:cNvSpPr>
          <p:nvPr userDrawn="1"/>
        </p:nvSpPr>
        <p:spPr bwMode="auto">
          <a:xfrm>
            <a:off x="1" y="1"/>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29" tIns="34289" rIns="68529" bIns="34289" numCol="1" anchor="t" anchorCtr="0" compatLnSpc="1"/>
          <a:lstStyle/>
          <a:p>
            <a:pPr defTabSz="685165"/>
            <a:endParaRPr lang="zh-CN" altLang="en-US" sz="1400">
              <a:solidFill>
                <a:srgbClr val="000000"/>
              </a:solidFill>
            </a:endParaRPr>
          </a:p>
        </p:txBody>
      </p:sp>
      <p:sp>
        <p:nvSpPr>
          <p:cNvPr id="128" name="Rectangle 235"/>
          <p:cNvSpPr>
            <a:spLocks noChangeArrowheads="1"/>
          </p:cNvSpPr>
          <p:nvPr userDrawn="1"/>
        </p:nvSpPr>
        <p:spPr bwMode="auto">
          <a:xfrm>
            <a:off x="1" y="-1190"/>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29" tIns="34289" rIns="68529" bIns="34289" numCol="1" anchor="t" anchorCtr="0" compatLnSpc="1"/>
          <a:lstStyle/>
          <a:p>
            <a:pPr defTabSz="685165"/>
            <a:endParaRPr lang="zh-CN" altLang="en-US" sz="1400">
              <a:solidFill>
                <a:srgbClr val="000000"/>
              </a:solidFill>
            </a:endParaRPr>
          </a:p>
        </p:txBody>
      </p:sp>
      <p:grpSp>
        <p:nvGrpSpPr>
          <p:cNvPr id="239" name="组合 238"/>
          <p:cNvGrpSpPr/>
          <p:nvPr userDrawn="1"/>
        </p:nvGrpSpPr>
        <p:grpSpPr>
          <a:xfrm>
            <a:off x="3265531" y="1260310"/>
            <a:ext cx="2623656" cy="2620502"/>
            <a:chOff x="6544809" y="1477747"/>
            <a:chExt cx="3571648" cy="3567354"/>
          </a:xfrm>
        </p:grpSpPr>
        <p:sp>
          <p:nvSpPr>
            <p:cNvPr id="214" name="Freeform 422"/>
            <p:cNvSpPr/>
            <p:nvPr userDrawn="1"/>
          </p:nvSpPr>
          <p:spPr bwMode="auto">
            <a:xfrm>
              <a:off x="6544809" y="1477747"/>
              <a:ext cx="3571648" cy="3567354"/>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chemeClr val="accent2"/>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15" name="Freeform 423"/>
            <p:cNvSpPr/>
            <p:nvPr userDrawn="1"/>
          </p:nvSpPr>
          <p:spPr bwMode="auto">
            <a:xfrm>
              <a:off x="6612462" y="1545400"/>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16" name="Freeform 424"/>
            <p:cNvSpPr/>
            <p:nvPr userDrawn="1"/>
          </p:nvSpPr>
          <p:spPr bwMode="auto">
            <a:xfrm>
              <a:off x="9069446" y="3999164"/>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17" name="Freeform 425"/>
            <p:cNvSpPr/>
            <p:nvPr userDrawn="1"/>
          </p:nvSpPr>
          <p:spPr bwMode="auto">
            <a:xfrm>
              <a:off x="6602797" y="4002385"/>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18" name="Freeform 426"/>
            <p:cNvSpPr/>
            <p:nvPr userDrawn="1"/>
          </p:nvSpPr>
          <p:spPr bwMode="auto">
            <a:xfrm>
              <a:off x="9066225" y="1542179"/>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19" name="Rectangle 427"/>
            <p:cNvSpPr>
              <a:spLocks noChangeArrowheads="1"/>
            </p:cNvSpPr>
            <p:nvPr userDrawn="1"/>
          </p:nvSpPr>
          <p:spPr bwMode="auto">
            <a:xfrm>
              <a:off x="7067777" y="2000715"/>
              <a:ext cx="2525711" cy="2521417"/>
            </a:xfrm>
            <a:prstGeom prst="rect">
              <a:avLst/>
            </a:prstGeom>
            <a:solidFill>
              <a:schemeClr val="accent3"/>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21" name="Rectangle 435"/>
            <p:cNvSpPr>
              <a:spLocks noChangeArrowheads="1"/>
            </p:cNvSpPr>
            <p:nvPr userDrawn="1"/>
          </p:nvSpPr>
          <p:spPr bwMode="auto">
            <a:xfrm>
              <a:off x="7193419" y="2113703"/>
              <a:ext cx="2283019" cy="2282405"/>
            </a:xfrm>
            <a:prstGeom prst="rect">
              <a:avLst/>
            </a:prstGeom>
            <a:solidFill>
              <a:schemeClr val="accent2">
                <a:alpha val="65000"/>
              </a:schemeClr>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22" name="Rectangle 436"/>
            <p:cNvSpPr>
              <a:spLocks noChangeArrowheads="1"/>
            </p:cNvSpPr>
            <p:nvPr userDrawn="1"/>
          </p:nvSpPr>
          <p:spPr bwMode="auto">
            <a:xfrm>
              <a:off x="7188050" y="2139243"/>
              <a:ext cx="2293758" cy="2267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grpSp>
      <p:sp>
        <p:nvSpPr>
          <p:cNvPr id="20" name="标题 1"/>
          <p:cNvSpPr>
            <a:spLocks noGrp="1"/>
          </p:cNvSpPr>
          <p:nvPr userDrawn="1">
            <p:ph type="title"/>
          </p:nvPr>
        </p:nvSpPr>
        <p:spPr>
          <a:xfrm>
            <a:off x="3085549" y="2049794"/>
            <a:ext cx="4064389" cy="671513"/>
          </a:xfrm>
        </p:spPr>
        <p:txBody>
          <a:bodyPr anchor="b">
            <a:normAutofit/>
          </a:bodyPr>
          <a:lstStyle>
            <a:lvl1pPr algn="ctr">
              <a:defRPr sz="1800" b="1">
                <a:solidFill>
                  <a:schemeClr val="bg1"/>
                </a:solidFill>
              </a:defRPr>
            </a:lvl1pPr>
          </a:lstStyle>
          <a:p>
            <a:r>
              <a:rPr lang="en-US" dirty="0"/>
              <a:t>Click to edit Master title style</a:t>
            </a:r>
            <a:endParaRPr lang="zh-CN"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endParaRPr lang="zh-CN" altLang="en-US">
              <a:solidFill>
                <a:srgbClr val="000000">
                  <a:lumMod val="50000"/>
                  <a:lumOff val="50000"/>
                </a:srgbClr>
              </a:solidFill>
            </a:endParaRPr>
          </a:p>
        </p:txBody>
      </p:sp>
      <p:sp>
        <p:nvSpPr>
          <p:cNvPr id="4" name="页脚占位符 3"/>
          <p:cNvSpPr>
            <a:spLocks noGrp="1"/>
          </p:cNvSpPr>
          <p:nvPr>
            <p:ph type="ftr" sz="quarter" idx="11"/>
          </p:nvPr>
        </p:nvSpPr>
        <p:spPr/>
        <p:txBody>
          <a:bodyPr/>
          <a:lstStyle/>
          <a:p>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5" name="灯片编号占位符 4"/>
          <p:cNvSpPr>
            <a:spLocks noGrp="1"/>
          </p:cNvSpPr>
          <p:nvPr>
            <p:ph type="sldNum" sz="quarter" idx="12"/>
          </p:nvPr>
        </p:nvSpPr>
        <p:spPr/>
        <p:txBody>
          <a:bodyPr/>
          <a:lstStyle/>
          <a:p>
            <a:fld id="{5DD3DB80-B894-403A-B48E-6FDC1A72010E}" type="slidenum">
              <a:rPr lang="zh-CN" altLang="en-US" smtClean="0">
                <a:solidFill>
                  <a:srgbClr val="000000">
                    <a:lumMod val="50000"/>
                    <a:lumOff val="50000"/>
                  </a:srgbClr>
                </a:solidFill>
              </a:rPr>
            </a:fld>
            <a:endParaRPr lang="zh-CN" altLang="en-US">
              <a:solidFill>
                <a:srgbClr val="000000">
                  <a:lumMod val="50000"/>
                  <a:lumOff val="50000"/>
                </a:srgbClr>
              </a:solidFill>
            </a:endParaRPr>
          </a:p>
        </p:txBody>
      </p:sp>
      <p:sp>
        <p:nvSpPr>
          <p:cNvPr id="6" name="标题 5"/>
          <p:cNvSpPr>
            <a:spLocks noGrp="1"/>
          </p:cNvSpPr>
          <p:nvPr>
            <p:ph type="title"/>
          </p:nvPr>
        </p:nvSpPr>
        <p:spPr/>
        <p:txBody>
          <a:bodyPr/>
          <a:lstStyle>
            <a:lvl1pPr>
              <a:defRPr/>
            </a:lvl1pPr>
          </a:lstStyle>
          <a:p>
            <a:r>
              <a:rPr lang="en-US" altLang="zh-CN" dirty="0"/>
              <a:t>Click to edit Master title style</a:t>
            </a:r>
            <a:endParaRPr lang="zh-CN" altLang="en-US" dirty="0"/>
          </a:p>
        </p:txBody>
      </p:sp>
      <p:sp>
        <p:nvSpPr>
          <p:cNvPr id="8" name="内容占位符 7"/>
          <p:cNvSpPr>
            <a:spLocks noGrp="1"/>
          </p:cNvSpPr>
          <p:nvPr>
            <p:ph sz="quarter" idx="13"/>
          </p:nvPr>
        </p:nvSpPr>
        <p:spPr>
          <a:xfrm>
            <a:off x="502444" y="847728"/>
            <a:ext cx="8137922" cy="3755231"/>
          </a:xfrm>
        </p:spPr>
        <p:txBody>
          <a:bodyPr/>
          <a:lstStyle>
            <a:lvl1pPr>
              <a:defRPr/>
            </a:lvl1pPr>
            <a:lvl2pPr>
              <a:defRPr/>
            </a:lvl2pPr>
            <a:lvl3pPr>
              <a:defRPr/>
            </a:lvl3pPr>
            <a:lvl4pPr>
              <a:defRPr/>
            </a:lvl4pPr>
            <a:lvl5pPr>
              <a:defRPr/>
            </a:lvl5pPr>
          </a:lstStyle>
          <a:p>
            <a:pPr lvl="0"/>
            <a:r>
              <a:rPr lang="en-US" altLang="zh-CN" dirty="0"/>
              <a:t>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zh-CN" altLang="en-US" dirty="0"/>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userDrawn="1">
  <p:cSld name="仅标题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dirty="0"/>
              <a:t>Click to edit Master title style</a:t>
            </a:r>
            <a:endParaRPr lang="en-US" dirty="0"/>
          </a:p>
        </p:txBody>
      </p:sp>
      <p:sp>
        <p:nvSpPr>
          <p:cNvPr id="3" name="Date Placeholder 2"/>
          <p:cNvSpPr>
            <a:spLocks noGrp="1"/>
          </p:cNvSpPr>
          <p:nvPr>
            <p:ph type="dt" sz="half" idx="10"/>
          </p:nvPr>
        </p:nvSpPr>
        <p:spPr/>
        <p:txBody>
          <a:bodyPr/>
          <a:lstStyle/>
          <a:p>
            <a:endParaRPr lang="zh-CN" altLang="en-US">
              <a:solidFill>
                <a:srgbClr val="000000">
                  <a:lumMod val="50000"/>
                  <a:lumOff val="50000"/>
                </a:srgbClr>
              </a:solidFill>
            </a:endParaRPr>
          </a:p>
        </p:txBody>
      </p:sp>
      <p:sp>
        <p:nvSpPr>
          <p:cNvPr id="4" name="Footer Placeholder 3"/>
          <p:cNvSpPr>
            <a:spLocks noGrp="1"/>
          </p:cNvSpPr>
          <p:nvPr>
            <p:ph type="ftr" sz="quarter" idx="11"/>
          </p:nvPr>
        </p:nvSpPr>
        <p:spPr/>
        <p:txBody>
          <a:bodyPr/>
          <a:lstStyle/>
          <a:p>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5" name="Slide Number Placeholder 4"/>
          <p:cNvSpPr>
            <a:spLocks noGrp="1"/>
          </p:cNvSpPr>
          <p:nvPr>
            <p:ph type="sldNum" sz="quarter" idx="12"/>
          </p:nvPr>
        </p:nvSpPr>
        <p:spPr/>
        <p:txBody>
          <a:bodyPr/>
          <a:lstStyle/>
          <a:p>
            <a:fld id="{5DD3DB80-B894-403A-B48E-6FDC1A72010E}" type="slidenum">
              <a:rPr lang="zh-CN" altLang="en-US" smtClean="0">
                <a:solidFill>
                  <a:srgbClr val="000000">
                    <a:lumMod val="50000"/>
                    <a:lumOff val="50000"/>
                  </a:srgbClr>
                </a:solidFill>
              </a:rPr>
            </a:fld>
            <a:endParaRPr lang="zh-CN" altLang="en-US">
              <a:solidFill>
                <a:srgbClr val="000000">
                  <a:lumMod val="50000"/>
                  <a:lumOff val="50000"/>
                </a:srgbClr>
              </a:solidFill>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grpSp>
        <p:nvGrpSpPr>
          <p:cNvPr id="231" name="组合 230"/>
          <p:cNvGrpSpPr/>
          <p:nvPr userDrawn="1"/>
        </p:nvGrpSpPr>
        <p:grpSpPr>
          <a:xfrm flipH="1">
            <a:off x="0" y="2382"/>
            <a:ext cx="9144000" cy="5141118"/>
            <a:chOff x="0" y="3176"/>
            <a:chExt cx="12192000" cy="6854824"/>
          </a:xfrm>
        </p:grpSpPr>
        <p:sp>
          <p:nvSpPr>
            <p:cNvPr id="232" name="Rectangle 421"/>
            <p:cNvSpPr>
              <a:spLocks noChangeArrowheads="1"/>
            </p:cNvSpPr>
            <p:nvPr userDrawn="1"/>
          </p:nvSpPr>
          <p:spPr bwMode="auto">
            <a:xfrm>
              <a:off x="0" y="3176"/>
              <a:ext cx="12192000" cy="6854824"/>
            </a:xfrm>
            <a:prstGeom prst="rect">
              <a:avLst/>
            </a:prstGeom>
            <a:solidFill>
              <a:schemeClr val="accent3"/>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3" name="Freeform 422"/>
            <p:cNvSpPr/>
            <p:nvPr userDrawn="1"/>
          </p:nvSpPr>
          <p:spPr bwMode="auto">
            <a:xfrm>
              <a:off x="6269038" y="790576"/>
              <a:ext cx="5280025" cy="5273675"/>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4" name="Freeform 423"/>
            <p:cNvSpPr/>
            <p:nvPr userDrawn="1"/>
          </p:nvSpPr>
          <p:spPr bwMode="auto">
            <a:xfrm>
              <a:off x="6369050" y="890588"/>
              <a:ext cx="1457325" cy="1455738"/>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5" name="Freeform 424"/>
            <p:cNvSpPr/>
            <p:nvPr userDrawn="1"/>
          </p:nvSpPr>
          <p:spPr bwMode="auto">
            <a:xfrm>
              <a:off x="10001250" y="4518026"/>
              <a:ext cx="1457325" cy="1455738"/>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6" name="Freeform 425"/>
            <p:cNvSpPr/>
            <p:nvPr userDrawn="1"/>
          </p:nvSpPr>
          <p:spPr bwMode="auto">
            <a:xfrm>
              <a:off x="6354763" y="4522788"/>
              <a:ext cx="1457325" cy="1455738"/>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7" name="Freeform 426"/>
            <p:cNvSpPr/>
            <p:nvPr userDrawn="1"/>
          </p:nvSpPr>
          <p:spPr bwMode="auto">
            <a:xfrm>
              <a:off x="9996488" y="885826"/>
              <a:ext cx="1457325" cy="1455738"/>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8" name="Rectangle 427"/>
            <p:cNvSpPr>
              <a:spLocks noChangeArrowheads="1"/>
            </p:cNvSpPr>
            <p:nvPr userDrawn="1"/>
          </p:nvSpPr>
          <p:spPr bwMode="auto">
            <a:xfrm>
              <a:off x="7042150" y="1563688"/>
              <a:ext cx="3733800" cy="3727450"/>
            </a:xfrm>
            <a:prstGeom prst="rect">
              <a:avLst/>
            </a:prstGeom>
            <a:solidFill>
              <a:schemeClr val="accent3"/>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39" name="Rectangle 431"/>
            <p:cNvSpPr>
              <a:spLocks noChangeArrowheads="1"/>
            </p:cNvSpPr>
            <p:nvPr userDrawn="1"/>
          </p:nvSpPr>
          <p:spPr bwMode="auto">
            <a:xfrm flipH="1">
              <a:off x="7218363" y="1754189"/>
              <a:ext cx="3357563" cy="3351213"/>
            </a:xfrm>
            <a:prstGeom prst="rect">
              <a:avLst/>
            </a:prstGeom>
            <a:blipFill>
              <a:blip r:embed="rId2"/>
              <a:srcRect/>
              <a:stretch>
                <a:fillRect l="-25247" r="-25056"/>
              </a:stretch>
            </a:blipFill>
            <a:ln w="6350" cap="flat">
              <a:noFill/>
              <a:prstDash val="solid"/>
              <a:miter lim="800000"/>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40" name="Rectangle 435"/>
            <p:cNvSpPr>
              <a:spLocks noChangeArrowheads="1"/>
            </p:cNvSpPr>
            <p:nvPr userDrawn="1"/>
          </p:nvSpPr>
          <p:spPr bwMode="auto">
            <a:xfrm>
              <a:off x="7210428" y="1747161"/>
              <a:ext cx="3375024" cy="3374115"/>
            </a:xfrm>
            <a:prstGeom prst="rect">
              <a:avLst/>
            </a:prstGeom>
            <a:solidFill>
              <a:schemeClr val="accent2">
                <a:alpha val="65000"/>
              </a:schemeClr>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41" name="Rectangle 436"/>
            <p:cNvSpPr>
              <a:spLocks noChangeArrowheads="1"/>
            </p:cNvSpPr>
            <p:nvPr userDrawn="1"/>
          </p:nvSpPr>
          <p:spPr bwMode="auto">
            <a:xfrm>
              <a:off x="7219951" y="1768476"/>
              <a:ext cx="3390900"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grpSp>
      <p:sp>
        <p:nvSpPr>
          <p:cNvPr id="28" name="Line 215"/>
          <p:cNvSpPr>
            <a:spLocks noChangeShapeType="1"/>
          </p:cNvSpPr>
          <p:nvPr userDrawn="1"/>
        </p:nvSpPr>
        <p:spPr bwMode="auto">
          <a:xfrm flipH="1">
            <a:off x="9143822" y="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14:hiddenLine>
            </a:ext>
          </a:extLst>
        </p:spPr>
        <p:txBody>
          <a:bodyPr vert="horz" wrap="square" lIns="68454" tIns="34289" rIns="68454" bIns="34289" numCol="1" anchor="t" anchorCtr="0" compatLnSpc="1"/>
          <a:lstStyle/>
          <a:p>
            <a:pPr defTabSz="684530"/>
            <a:endParaRPr lang="zh-CN" altLang="en-US" sz="1400">
              <a:solidFill>
                <a:srgbClr val="000000"/>
              </a:solidFill>
            </a:endParaRPr>
          </a:p>
        </p:txBody>
      </p:sp>
      <p:sp>
        <p:nvSpPr>
          <p:cNvPr id="48" name="Rectangle 107"/>
          <p:cNvSpPr>
            <a:spLocks noChangeArrowheads="1"/>
          </p:cNvSpPr>
          <p:nvPr userDrawn="1"/>
        </p:nvSpPr>
        <p:spPr bwMode="auto">
          <a:xfrm>
            <a:off x="0" y="8186"/>
            <a:ext cx="9144000" cy="5123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54" tIns="34289" rIns="68454" bIns="34289" numCol="1" anchor="t" anchorCtr="0" compatLnSpc="1"/>
          <a:lstStyle/>
          <a:p>
            <a:pPr defTabSz="684530"/>
            <a:endParaRPr lang="zh-CN" altLang="en-US" sz="1400">
              <a:solidFill>
                <a:srgbClr val="000000"/>
              </a:solidFill>
            </a:endParaRPr>
          </a:p>
        </p:txBody>
      </p:sp>
      <p:sp>
        <p:nvSpPr>
          <p:cNvPr id="40" name="Rectangle 107"/>
          <p:cNvSpPr>
            <a:spLocks noChangeArrowheads="1"/>
          </p:cNvSpPr>
          <p:nvPr userDrawn="1"/>
        </p:nvSpPr>
        <p:spPr bwMode="auto">
          <a:xfrm>
            <a:off x="19050" y="8186"/>
            <a:ext cx="9144000" cy="5123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54" tIns="34289" rIns="68454" bIns="34289" numCol="1" anchor="t" anchorCtr="0" compatLnSpc="1"/>
          <a:lstStyle/>
          <a:p>
            <a:pPr defTabSz="684530"/>
            <a:endParaRPr lang="zh-CN" altLang="en-US" sz="1400">
              <a:solidFill>
                <a:srgbClr val="000000"/>
              </a:solidFill>
            </a:endParaRPr>
          </a:p>
        </p:txBody>
      </p:sp>
      <p:sp>
        <p:nvSpPr>
          <p:cNvPr id="13" name="标题 1"/>
          <p:cNvSpPr>
            <a:spLocks noGrp="1"/>
          </p:cNvSpPr>
          <p:nvPr userDrawn="1">
            <p:ph type="ctrTitle" hasCustomPrompt="1"/>
          </p:nvPr>
        </p:nvSpPr>
        <p:spPr>
          <a:xfrm>
            <a:off x="4551758" y="1614489"/>
            <a:ext cx="4069557" cy="1216132"/>
          </a:xfrm>
        </p:spPr>
        <p:txBody>
          <a:bodyPr anchor="b">
            <a:normAutofit/>
          </a:bodyPr>
          <a:lstStyle>
            <a:lvl1pPr marL="0" indent="0" algn="l">
              <a:buFont typeface="Arial" panose="020B0604020202020204" pitchFamily="34" charset="0"/>
              <a:buNone/>
              <a:defRPr sz="2400">
                <a:solidFill>
                  <a:schemeClr val="bg1"/>
                </a:solidFill>
              </a:defRPr>
            </a:lvl1pPr>
          </a:lstStyle>
          <a:p>
            <a:r>
              <a:rPr lang="en-US" altLang="zh-CN" dirty="0"/>
              <a:t>Conclusion</a:t>
            </a:r>
            <a:endParaRPr lang="zh-CN" altLang="en-US" dirty="0"/>
          </a:p>
        </p:txBody>
      </p:sp>
      <p:sp>
        <p:nvSpPr>
          <p:cNvPr id="15" name="文本占位符 62"/>
          <p:cNvSpPr>
            <a:spLocks noGrp="1"/>
          </p:cNvSpPr>
          <p:nvPr userDrawn="1">
            <p:ph type="body" sz="quarter" idx="18" hasCustomPrompt="1"/>
          </p:nvPr>
        </p:nvSpPr>
        <p:spPr>
          <a:xfrm>
            <a:off x="4551758" y="3344250"/>
            <a:ext cx="4069557" cy="233153"/>
          </a:xfrm>
        </p:spPr>
        <p:txBody>
          <a:bodyPr vert="horz" lIns="68454" tIns="34289" rIns="68454" bIns="34289" rtlCol="0">
            <a:normAutofit/>
          </a:bodyPr>
          <a:lstStyle>
            <a:lvl1pPr marL="0" indent="0" algn="l">
              <a:buNone/>
              <a:defRPr lang="zh-CN" altLang="en-US" sz="1100" smtClean="0">
                <a:solidFill>
                  <a:schemeClr val="bg1"/>
                </a:solidFill>
              </a:defRPr>
            </a:lvl1pPr>
            <a:lvl2pPr>
              <a:defRPr lang="zh-CN" altLang="en-US" sz="1500" smtClean="0"/>
            </a:lvl2pPr>
            <a:lvl3pPr>
              <a:defRPr lang="zh-CN" altLang="en-US" sz="1400" smtClean="0"/>
            </a:lvl3pPr>
            <a:lvl4pPr>
              <a:defRPr lang="zh-CN" altLang="en-US" sz="1200" smtClean="0"/>
            </a:lvl4pPr>
            <a:lvl5pPr>
              <a:defRPr lang="zh-CN" altLang="en-US" sz="1200"/>
            </a:lvl5pPr>
          </a:lstStyle>
          <a:p>
            <a:pPr marL="170815" marR="0" lvl="0" indent="-170815" fontAlgn="auto">
              <a:spcAft>
                <a:spcPts val="0"/>
              </a:spcAft>
              <a:buClrTx/>
              <a:buSzTx/>
            </a:pPr>
            <a:r>
              <a:rPr lang="en-US" altLang="zh-CN" dirty="0"/>
              <a:t>Data</a:t>
            </a:r>
            <a:endParaRPr lang="en-US" altLang="zh-CN" dirty="0"/>
          </a:p>
        </p:txBody>
      </p:sp>
      <p:sp>
        <p:nvSpPr>
          <p:cNvPr id="6" name="文本占位符 13"/>
          <p:cNvSpPr>
            <a:spLocks noGrp="1"/>
          </p:cNvSpPr>
          <p:nvPr userDrawn="1">
            <p:ph type="body" sz="quarter" idx="10" hasCustomPrompt="1"/>
          </p:nvPr>
        </p:nvSpPr>
        <p:spPr>
          <a:xfrm>
            <a:off x="4551758" y="3122047"/>
            <a:ext cx="4069557" cy="222203"/>
          </a:xfrm>
        </p:spPr>
        <p:txBody>
          <a:bodyPr vert="horz" anchor="ctr">
            <a:noAutofit/>
          </a:bodyPr>
          <a:lstStyle>
            <a:lvl1pPr marL="0" indent="0" algn="l">
              <a:buNone/>
              <a:defRPr sz="1100" b="0">
                <a:solidFill>
                  <a:schemeClr val="bg1"/>
                </a:solidFill>
              </a:defRPr>
            </a:lvl1pPr>
            <a:lvl2pPr marL="342265" indent="0">
              <a:buNone/>
              <a:defRPr/>
            </a:lvl2pPr>
            <a:lvl3pPr marL="684530" indent="0">
              <a:buNone/>
              <a:defRPr/>
            </a:lvl3pPr>
            <a:lvl4pPr marL="1026795" indent="0">
              <a:buNone/>
              <a:defRPr/>
            </a:lvl4pPr>
            <a:lvl5pPr marL="1369060" indent="0">
              <a:buNone/>
              <a:defRPr/>
            </a:lvl5pPr>
          </a:lstStyle>
          <a:p>
            <a:pPr lvl="0"/>
            <a:r>
              <a:rPr lang="en-US" altLang="zh-CN" dirty="0"/>
              <a:t>Signature</a:t>
            </a:r>
            <a:endParaRPr lang="en-US" altLang="zh-CN" dirty="0"/>
          </a:p>
        </p:txBody>
      </p:sp>
    </p:spTree>
  </p:cSld>
  <p:clrMapOvr>
    <a:overrideClrMapping bg1="lt1" tx1="dk1" bg2="lt2" tx2="dk2" accent1="accent1" accent2="accent2" accent3="accent3" accent4="accent4" accent5="accent5" accent6="accent6" hlink="hlink" folHlink="folHlink"/>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grpSp>
        <p:nvGrpSpPr>
          <p:cNvPr id="231" name="组合 230"/>
          <p:cNvGrpSpPr/>
          <p:nvPr userDrawn="1"/>
        </p:nvGrpSpPr>
        <p:grpSpPr>
          <a:xfrm flipH="1">
            <a:off x="0" y="2382"/>
            <a:ext cx="9144000" cy="5141118"/>
            <a:chOff x="0" y="3176"/>
            <a:chExt cx="12192000" cy="6854824"/>
          </a:xfrm>
        </p:grpSpPr>
        <p:sp>
          <p:nvSpPr>
            <p:cNvPr id="232" name="Rectangle 421"/>
            <p:cNvSpPr>
              <a:spLocks noChangeArrowheads="1"/>
            </p:cNvSpPr>
            <p:nvPr userDrawn="1"/>
          </p:nvSpPr>
          <p:spPr bwMode="auto">
            <a:xfrm>
              <a:off x="0" y="3176"/>
              <a:ext cx="12192000" cy="6854824"/>
            </a:xfrm>
            <a:prstGeom prst="rect">
              <a:avLst/>
            </a:prstGeom>
            <a:solidFill>
              <a:schemeClr val="accent3"/>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33" name="Freeform 422"/>
            <p:cNvSpPr/>
            <p:nvPr userDrawn="1"/>
          </p:nvSpPr>
          <p:spPr bwMode="auto">
            <a:xfrm>
              <a:off x="6269038" y="790576"/>
              <a:ext cx="5280025" cy="5273675"/>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34" name="Freeform 423"/>
            <p:cNvSpPr/>
            <p:nvPr userDrawn="1"/>
          </p:nvSpPr>
          <p:spPr bwMode="auto">
            <a:xfrm>
              <a:off x="6369050" y="890588"/>
              <a:ext cx="1457325" cy="1455738"/>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35" name="Freeform 424"/>
            <p:cNvSpPr/>
            <p:nvPr userDrawn="1"/>
          </p:nvSpPr>
          <p:spPr bwMode="auto">
            <a:xfrm>
              <a:off x="10001250" y="4518026"/>
              <a:ext cx="1457325" cy="1455738"/>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36" name="Freeform 425"/>
            <p:cNvSpPr/>
            <p:nvPr userDrawn="1"/>
          </p:nvSpPr>
          <p:spPr bwMode="auto">
            <a:xfrm>
              <a:off x="6354763" y="4522788"/>
              <a:ext cx="1457325" cy="1455738"/>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37" name="Freeform 426"/>
            <p:cNvSpPr/>
            <p:nvPr userDrawn="1"/>
          </p:nvSpPr>
          <p:spPr bwMode="auto">
            <a:xfrm>
              <a:off x="9996488" y="885826"/>
              <a:ext cx="1457325" cy="1455738"/>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38" name="Rectangle 427"/>
            <p:cNvSpPr>
              <a:spLocks noChangeArrowheads="1"/>
            </p:cNvSpPr>
            <p:nvPr userDrawn="1"/>
          </p:nvSpPr>
          <p:spPr bwMode="auto">
            <a:xfrm>
              <a:off x="7042150" y="1563688"/>
              <a:ext cx="3733800" cy="3727450"/>
            </a:xfrm>
            <a:prstGeom prst="rect">
              <a:avLst/>
            </a:prstGeom>
            <a:solidFill>
              <a:schemeClr val="accent3"/>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39" name="Rectangle 431"/>
            <p:cNvSpPr>
              <a:spLocks noChangeArrowheads="1"/>
            </p:cNvSpPr>
            <p:nvPr userDrawn="1"/>
          </p:nvSpPr>
          <p:spPr bwMode="auto">
            <a:xfrm flipH="1">
              <a:off x="7218363" y="1754189"/>
              <a:ext cx="3357563" cy="3351213"/>
            </a:xfrm>
            <a:prstGeom prst="rect">
              <a:avLst/>
            </a:prstGeom>
            <a:blipFill>
              <a:blip r:embed="rId2"/>
              <a:srcRect/>
              <a:stretch>
                <a:fillRect l="-25247" r="-25056"/>
              </a:stretch>
            </a:blipFill>
            <a:ln w="6350" cap="flat">
              <a:noFill/>
              <a:prstDash val="solid"/>
              <a:miter lim="800000"/>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40" name="Rectangle 435"/>
            <p:cNvSpPr>
              <a:spLocks noChangeArrowheads="1"/>
            </p:cNvSpPr>
            <p:nvPr userDrawn="1"/>
          </p:nvSpPr>
          <p:spPr bwMode="auto">
            <a:xfrm>
              <a:off x="7210428" y="1747161"/>
              <a:ext cx="3375024" cy="3374115"/>
            </a:xfrm>
            <a:prstGeom prst="rect">
              <a:avLst/>
            </a:prstGeom>
            <a:solidFill>
              <a:schemeClr val="accent2">
                <a:alpha val="65000"/>
              </a:schemeClr>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41" name="Rectangle 436"/>
            <p:cNvSpPr>
              <a:spLocks noChangeArrowheads="1"/>
            </p:cNvSpPr>
            <p:nvPr userDrawn="1"/>
          </p:nvSpPr>
          <p:spPr bwMode="auto">
            <a:xfrm>
              <a:off x="7219951" y="1768476"/>
              <a:ext cx="3390900"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grpSp>
      <p:sp>
        <p:nvSpPr>
          <p:cNvPr id="28" name="Line 215"/>
          <p:cNvSpPr>
            <a:spLocks noChangeShapeType="1"/>
          </p:cNvSpPr>
          <p:nvPr userDrawn="1"/>
        </p:nvSpPr>
        <p:spPr bwMode="auto">
          <a:xfrm flipH="1">
            <a:off x="9143822" y="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14:hiddenLine>
            </a:ext>
          </a:extLst>
        </p:spPr>
        <p:txBody>
          <a:bodyPr vert="horz" wrap="square" lIns="68529" tIns="34289" rIns="68529" bIns="34289" numCol="1" anchor="t" anchorCtr="0" compatLnSpc="1"/>
          <a:lstStyle/>
          <a:p>
            <a:pPr defTabSz="685165"/>
            <a:endParaRPr lang="zh-CN" altLang="en-US" sz="1400">
              <a:solidFill>
                <a:srgbClr val="000000"/>
              </a:solidFill>
            </a:endParaRPr>
          </a:p>
        </p:txBody>
      </p:sp>
      <p:sp>
        <p:nvSpPr>
          <p:cNvPr id="48" name="Rectangle 107"/>
          <p:cNvSpPr>
            <a:spLocks noChangeArrowheads="1"/>
          </p:cNvSpPr>
          <p:nvPr userDrawn="1"/>
        </p:nvSpPr>
        <p:spPr bwMode="auto">
          <a:xfrm>
            <a:off x="0" y="8186"/>
            <a:ext cx="9144000" cy="5123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29" tIns="34289" rIns="68529" bIns="34289" numCol="1" anchor="t" anchorCtr="0" compatLnSpc="1"/>
          <a:lstStyle/>
          <a:p>
            <a:pPr defTabSz="685165"/>
            <a:endParaRPr lang="zh-CN" altLang="en-US" sz="1400">
              <a:solidFill>
                <a:srgbClr val="000000"/>
              </a:solidFill>
            </a:endParaRPr>
          </a:p>
        </p:txBody>
      </p:sp>
      <p:sp>
        <p:nvSpPr>
          <p:cNvPr id="40" name="Rectangle 107"/>
          <p:cNvSpPr>
            <a:spLocks noChangeArrowheads="1"/>
          </p:cNvSpPr>
          <p:nvPr userDrawn="1"/>
        </p:nvSpPr>
        <p:spPr bwMode="auto">
          <a:xfrm>
            <a:off x="19050" y="8186"/>
            <a:ext cx="9144000" cy="5123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29" tIns="34289" rIns="68529" bIns="34289" numCol="1" anchor="t" anchorCtr="0" compatLnSpc="1"/>
          <a:lstStyle/>
          <a:p>
            <a:pPr defTabSz="685165"/>
            <a:endParaRPr lang="zh-CN" altLang="en-US" sz="1400">
              <a:solidFill>
                <a:srgbClr val="000000"/>
              </a:solidFill>
            </a:endParaRPr>
          </a:p>
        </p:txBody>
      </p:sp>
      <p:sp>
        <p:nvSpPr>
          <p:cNvPr id="13" name="标题 1"/>
          <p:cNvSpPr>
            <a:spLocks noGrp="1"/>
          </p:cNvSpPr>
          <p:nvPr userDrawn="1">
            <p:ph type="ctrTitle" hasCustomPrompt="1"/>
          </p:nvPr>
        </p:nvSpPr>
        <p:spPr>
          <a:xfrm>
            <a:off x="4551758" y="1614489"/>
            <a:ext cx="4069557" cy="1216132"/>
          </a:xfrm>
        </p:spPr>
        <p:txBody>
          <a:bodyPr anchor="b">
            <a:normAutofit/>
          </a:bodyPr>
          <a:lstStyle>
            <a:lvl1pPr marL="0" indent="0" algn="l">
              <a:buFont typeface="Arial" panose="020B0604020202020204" pitchFamily="34" charset="0"/>
              <a:buNone/>
              <a:defRPr sz="2400">
                <a:solidFill>
                  <a:schemeClr val="bg1"/>
                </a:solidFill>
              </a:defRPr>
            </a:lvl1pPr>
          </a:lstStyle>
          <a:p>
            <a:r>
              <a:rPr lang="en-US" altLang="zh-CN" dirty="0"/>
              <a:t>Conclusion</a:t>
            </a:r>
            <a:endParaRPr lang="zh-CN" altLang="en-US" dirty="0"/>
          </a:p>
        </p:txBody>
      </p:sp>
      <p:sp>
        <p:nvSpPr>
          <p:cNvPr id="15" name="文本占位符 62"/>
          <p:cNvSpPr>
            <a:spLocks noGrp="1"/>
          </p:cNvSpPr>
          <p:nvPr userDrawn="1">
            <p:ph type="body" sz="quarter" idx="18" hasCustomPrompt="1"/>
          </p:nvPr>
        </p:nvSpPr>
        <p:spPr>
          <a:xfrm>
            <a:off x="4551758" y="3344200"/>
            <a:ext cx="4069557" cy="233153"/>
          </a:xfrm>
        </p:spPr>
        <p:txBody>
          <a:bodyPr vert="horz" lIns="68529" tIns="34289" rIns="68529" bIns="34289" rtlCol="0">
            <a:normAutofit/>
          </a:bodyPr>
          <a:lstStyle>
            <a:lvl1pPr marL="0" indent="0" algn="l">
              <a:buNone/>
              <a:defRPr lang="zh-CN" altLang="en-US" sz="1100" smtClean="0">
                <a:solidFill>
                  <a:schemeClr val="bg1"/>
                </a:solidFill>
              </a:defRPr>
            </a:lvl1pPr>
            <a:lvl2pPr>
              <a:defRPr lang="zh-CN" altLang="en-US" sz="1500" smtClean="0"/>
            </a:lvl2pPr>
            <a:lvl3pPr>
              <a:defRPr lang="zh-CN" altLang="en-US" sz="1400" smtClean="0"/>
            </a:lvl3pPr>
            <a:lvl4pPr>
              <a:defRPr lang="zh-CN" altLang="en-US" sz="1200" smtClean="0"/>
            </a:lvl4pPr>
            <a:lvl5pPr>
              <a:defRPr lang="zh-CN" altLang="en-US" sz="1200"/>
            </a:lvl5pPr>
          </a:lstStyle>
          <a:p>
            <a:pPr marL="171450" marR="0" lvl="0" indent="-171450" fontAlgn="auto">
              <a:spcAft>
                <a:spcPts val="0"/>
              </a:spcAft>
              <a:buClrTx/>
              <a:buSzTx/>
            </a:pPr>
            <a:r>
              <a:rPr lang="en-US" altLang="zh-CN" dirty="0"/>
              <a:t>Data</a:t>
            </a:r>
            <a:endParaRPr lang="en-US" altLang="zh-CN" dirty="0"/>
          </a:p>
        </p:txBody>
      </p:sp>
      <p:sp>
        <p:nvSpPr>
          <p:cNvPr id="6" name="文本占位符 13"/>
          <p:cNvSpPr>
            <a:spLocks noGrp="1"/>
          </p:cNvSpPr>
          <p:nvPr userDrawn="1">
            <p:ph type="body" sz="quarter" idx="10" hasCustomPrompt="1"/>
          </p:nvPr>
        </p:nvSpPr>
        <p:spPr>
          <a:xfrm>
            <a:off x="4551758" y="3121997"/>
            <a:ext cx="4069557" cy="222203"/>
          </a:xfrm>
        </p:spPr>
        <p:txBody>
          <a:bodyPr vert="horz" anchor="ctr">
            <a:noAutofit/>
          </a:bodyPr>
          <a:lstStyle>
            <a:lvl1pPr marL="0" indent="0" algn="l">
              <a:buNone/>
              <a:defRPr sz="1100" b="0">
                <a:solidFill>
                  <a:schemeClr val="bg1"/>
                </a:solidFill>
              </a:defRPr>
            </a:lvl1pPr>
            <a:lvl2pPr marL="342900" indent="0">
              <a:buNone/>
              <a:defRPr/>
            </a:lvl2pPr>
            <a:lvl3pPr marL="685165" indent="0">
              <a:buNone/>
              <a:defRPr/>
            </a:lvl3pPr>
            <a:lvl4pPr marL="1028065" indent="0">
              <a:buNone/>
              <a:defRPr/>
            </a:lvl4pPr>
            <a:lvl5pPr marL="1370330" indent="0">
              <a:buNone/>
              <a:defRPr/>
            </a:lvl5pPr>
          </a:lstStyle>
          <a:p>
            <a:pPr lvl="0"/>
            <a:r>
              <a:rPr lang="en-US" altLang="zh-CN" dirty="0"/>
              <a:t>Signature</a:t>
            </a:r>
            <a:endParaRPr lang="en-US" altLang="zh-CN" dirty="0"/>
          </a:p>
        </p:txBody>
      </p:sp>
    </p:spTree>
  </p:cSld>
  <p:clrMapOvr>
    <a:overrideClrMapping bg1="lt1" tx1="dk1" bg2="lt2" tx2="dk2" accent1="accent1" accent2="accent2" accent3="accent3" accent4="accent4" accent5="accent5" accent6="accent6" hlink="hlink" folHlink="folHlink"/>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showMasterSp="0" userDrawn="1">
  <p:cSld name="标题幻灯片">
    <p:bg>
      <p:bgPr>
        <a:solidFill>
          <a:schemeClr val="bg1"/>
        </a:solidFill>
        <a:effectLst/>
      </p:bgPr>
    </p:bg>
    <p:spTree>
      <p:nvGrpSpPr>
        <p:cNvPr id="1" name=""/>
        <p:cNvGrpSpPr/>
        <p:nvPr/>
      </p:nvGrpSpPr>
      <p:grpSpPr>
        <a:xfrm>
          <a:off x="0" y="0"/>
          <a:ext cx="0" cy="0"/>
          <a:chOff x="0" y="0"/>
          <a:chExt cx="0" cy="0"/>
        </a:xfrm>
      </p:grpSpPr>
      <p:sp>
        <p:nvSpPr>
          <p:cNvPr id="9894" name="Rectangle 421"/>
          <p:cNvSpPr>
            <a:spLocks noChangeArrowheads="1"/>
          </p:cNvSpPr>
          <p:nvPr userDrawn="1"/>
        </p:nvSpPr>
        <p:spPr bwMode="auto">
          <a:xfrm>
            <a:off x="0" y="2382"/>
            <a:ext cx="9144000" cy="5141118"/>
          </a:xfrm>
          <a:prstGeom prst="rect">
            <a:avLst/>
          </a:prstGeom>
          <a:solidFill>
            <a:schemeClr val="accent3"/>
          </a:solidFill>
          <a:ln>
            <a:noFill/>
          </a:ln>
        </p:spPr>
        <p:txBody>
          <a:bodyPr vert="horz" wrap="square" lIns="68546" tIns="34289" rIns="68546" bIns="34289" numCol="1" anchor="t" anchorCtr="0" compatLnSpc="1"/>
          <a:lstStyle/>
          <a:p>
            <a:pPr defTabSz="685165"/>
            <a:endParaRPr lang="zh-CN" altLang="en-US" sz="1400" dirty="0">
              <a:solidFill>
                <a:srgbClr val="000000"/>
              </a:solidFill>
            </a:endParaRPr>
          </a:p>
        </p:txBody>
      </p:sp>
      <p:sp>
        <p:nvSpPr>
          <p:cNvPr id="9895" name="Freeform 422"/>
          <p:cNvSpPr/>
          <p:nvPr userDrawn="1"/>
        </p:nvSpPr>
        <p:spPr bwMode="auto">
          <a:xfrm>
            <a:off x="4701802" y="592933"/>
            <a:ext cx="3960019" cy="3955256"/>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46" tIns="34289" rIns="68546" bIns="34289" numCol="1" anchor="t" anchorCtr="0" compatLnSpc="1"/>
          <a:lstStyle/>
          <a:p>
            <a:pPr defTabSz="685165"/>
            <a:endParaRPr lang="zh-CN" altLang="en-US" sz="1400">
              <a:solidFill>
                <a:srgbClr val="000000"/>
              </a:solidFill>
            </a:endParaRPr>
          </a:p>
        </p:txBody>
      </p:sp>
      <p:sp>
        <p:nvSpPr>
          <p:cNvPr id="9896" name="Freeform 423"/>
          <p:cNvSpPr/>
          <p:nvPr userDrawn="1"/>
        </p:nvSpPr>
        <p:spPr bwMode="auto">
          <a:xfrm>
            <a:off x="4776789" y="667942"/>
            <a:ext cx="1092994" cy="1091804"/>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546" tIns="34289" rIns="68546" bIns="34289" numCol="1" anchor="t" anchorCtr="0" compatLnSpc="1"/>
          <a:lstStyle/>
          <a:p>
            <a:pPr defTabSz="685165"/>
            <a:endParaRPr lang="zh-CN" altLang="en-US" sz="1400">
              <a:solidFill>
                <a:srgbClr val="000000"/>
              </a:solidFill>
            </a:endParaRPr>
          </a:p>
        </p:txBody>
      </p:sp>
      <p:sp>
        <p:nvSpPr>
          <p:cNvPr id="9897" name="Freeform 424"/>
          <p:cNvSpPr/>
          <p:nvPr userDrawn="1"/>
        </p:nvSpPr>
        <p:spPr bwMode="auto">
          <a:xfrm>
            <a:off x="7500939" y="3388519"/>
            <a:ext cx="1092994" cy="1091804"/>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546" tIns="34289" rIns="68546" bIns="34289" numCol="1" anchor="t" anchorCtr="0" compatLnSpc="1"/>
          <a:lstStyle/>
          <a:p>
            <a:pPr defTabSz="685165"/>
            <a:endParaRPr lang="zh-CN" altLang="en-US" sz="1400">
              <a:solidFill>
                <a:srgbClr val="000000"/>
              </a:solidFill>
            </a:endParaRPr>
          </a:p>
        </p:txBody>
      </p:sp>
      <p:sp>
        <p:nvSpPr>
          <p:cNvPr id="9898" name="Freeform 425"/>
          <p:cNvSpPr/>
          <p:nvPr userDrawn="1"/>
        </p:nvSpPr>
        <p:spPr bwMode="auto">
          <a:xfrm>
            <a:off x="4766073" y="3392092"/>
            <a:ext cx="1092994" cy="1091804"/>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546" tIns="34289" rIns="68546" bIns="34289" numCol="1" anchor="t" anchorCtr="0" compatLnSpc="1"/>
          <a:lstStyle/>
          <a:p>
            <a:pPr defTabSz="685165"/>
            <a:endParaRPr lang="zh-CN" altLang="en-US" sz="1400">
              <a:solidFill>
                <a:srgbClr val="000000"/>
              </a:solidFill>
            </a:endParaRPr>
          </a:p>
        </p:txBody>
      </p:sp>
      <p:sp>
        <p:nvSpPr>
          <p:cNvPr id="9899" name="Freeform 426"/>
          <p:cNvSpPr/>
          <p:nvPr userDrawn="1"/>
        </p:nvSpPr>
        <p:spPr bwMode="auto">
          <a:xfrm>
            <a:off x="7497366" y="664369"/>
            <a:ext cx="1092994" cy="1091804"/>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546" tIns="34289" rIns="68546" bIns="34289" numCol="1" anchor="t" anchorCtr="0" compatLnSpc="1"/>
          <a:lstStyle/>
          <a:p>
            <a:pPr defTabSz="685165"/>
            <a:endParaRPr lang="zh-CN" altLang="en-US" sz="1400">
              <a:solidFill>
                <a:srgbClr val="000000"/>
              </a:solidFill>
            </a:endParaRPr>
          </a:p>
        </p:txBody>
      </p:sp>
      <p:sp>
        <p:nvSpPr>
          <p:cNvPr id="9900" name="Rectangle 427"/>
          <p:cNvSpPr>
            <a:spLocks noChangeArrowheads="1"/>
          </p:cNvSpPr>
          <p:nvPr userDrawn="1"/>
        </p:nvSpPr>
        <p:spPr bwMode="auto">
          <a:xfrm>
            <a:off x="5281613" y="1172767"/>
            <a:ext cx="2800350" cy="2795588"/>
          </a:xfrm>
          <a:prstGeom prst="rect">
            <a:avLst/>
          </a:prstGeom>
          <a:solidFill>
            <a:schemeClr val="accent3"/>
          </a:solidFill>
          <a:ln>
            <a:noFill/>
          </a:ln>
        </p:spPr>
        <p:txBody>
          <a:bodyPr vert="horz" wrap="square" lIns="68546" tIns="34289" rIns="68546" bIns="34289" numCol="1" anchor="t" anchorCtr="0" compatLnSpc="1"/>
          <a:lstStyle/>
          <a:p>
            <a:pPr defTabSz="685165"/>
            <a:endParaRPr lang="zh-CN" altLang="en-US" sz="1400">
              <a:solidFill>
                <a:srgbClr val="000000"/>
              </a:solidFill>
            </a:endParaRPr>
          </a:p>
        </p:txBody>
      </p:sp>
      <p:sp>
        <p:nvSpPr>
          <p:cNvPr id="4" name="Rectangle 435"/>
          <p:cNvSpPr>
            <a:spLocks noChangeArrowheads="1"/>
          </p:cNvSpPr>
          <p:nvPr userDrawn="1"/>
        </p:nvSpPr>
        <p:spPr bwMode="auto">
          <a:xfrm>
            <a:off x="5287620" y="1509610"/>
            <a:ext cx="2791980" cy="2024270"/>
          </a:xfrm>
          <a:prstGeom prst="rect">
            <a:avLst/>
          </a:prstGeom>
          <a:solidFill>
            <a:srgbClr val="FFFFFF"/>
          </a:solidFill>
          <a:ln>
            <a:noFill/>
          </a:ln>
        </p:spPr>
        <p:txBody>
          <a:bodyPr vert="horz" wrap="square" lIns="68546" tIns="34289" rIns="68546" bIns="34289" numCol="1" anchor="t" anchorCtr="0" compatLnSpc="1"/>
          <a:lstStyle/>
          <a:p>
            <a:pPr defTabSz="685165"/>
            <a:endParaRPr lang="zh-CN" altLang="en-US" sz="1400">
              <a:solidFill>
                <a:srgbClr val="000000"/>
              </a:solidFill>
            </a:endParaRPr>
          </a:p>
        </p:txBody>
      </p:sp>
      <p:pic>
        <p:nvPicPr>
          <p:cNvPr id="3" name="图片 2"/>
          <p:cNvPicPr>
            <a:picLocks noChangeAspect="1"/>
          </p:cNvPicPr>
          <p:nvPr userDrawn="1"/>
        </p:nvPicPr>
        <p:blipFill>
          <a:blip r:embed="rId2"/>
          <a:stretch>
            <a:fillRect/>
          </a:stretch>
        </p:blipFill>
        <p:spPr>
          <a:xfrm>
            <a:off x="5279250" y="1834779"/>
            <a:ext cx="2800350" cy="1398983"/>
          </a:xfrm>
          <a:prstGeom prst="rect">
            <a:avLst/>
          </a:prstGeom>
        </p:spPr>
      </p:pic>
      <p:sp>
        <p:nvSpPr>
          <p:cNvPr id="9909" name="Rectangle 436"/>
          <p:cNvSpPr>
            <a:spLocks noChangeArrowheads="1"/>
          </p:cNvSpPr>
          <p:nvPr userDrawn="1"/>
        </p:nvSpPr>
        <p:spPr bwMode="auto">
          <a:xfrm>
            <a:off x="5414963" y="1326357"/>
            <a:ext cx="2543175"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6" tIns="34289" rIns="68546" bIns="34289" numCol="1" anchor="t" anchorCtr="0" compatLnSpc="1"/>
          <a:lstStyle/>
          <a:p>
            <a:pPr defTabSz="685165"/>
            <a:endParaRPr lang="zh-CN" altLang="en-US" sz="1400">
              <a:solidFill>
                <a:srgbClr val="000000"/>
              </a:solidFill>
            </a:endParaRPr>
          </a:p>
        </p:txBody>
      </p:sp>
      <p:sp>
        <p:nvSpPr>
          <p:cNvPr id="9801" name="副标题 2"/>
          <p:cNvSpPr>
            <a:spLocks noGrp="1"/>
          </p:cNvSpPr>
          <p:nvPr userDrawn="1">
            <p:ph type="subTitle" idx="1"/>
          </p:nvPr>
        </p:nvSpPr>
        <p:spPr>
          <a:xfrm>
            <a:off x="500049" y="2102668"/>
            <a:ext cx="5891633" cy="419099"/>
          </a:xfrm>
        </p:spPr>
        <p:txBody>
          <a:bodyPr anchor="ctr">
            <a:normAutofit/>
          </a:bodyPr>
          <a:lstStyle>
            <a:lvl1pPr marL="0" indent="0" algn="l">
              <a:buNone/>
              <a:defRPr sz="1500">
                <a:solidFill>
                  <a:schemeClr val="bg1"/>
                </a:solidFill>
              </a:defRPr>
            </a:lvl1pPr>
            <a:lvl2pPr marL="342900" indent="0" algn="ctr">
              <a:buNone/>
              <a:defRPr sz="1500"/>
            </a:lvl2pPr>
            <a:lvl3pPr marL="685165" indent="0" algn="ctr">
              <a:buNone/>
              <a:defRPr sz="1400"/>
            </a:lvl3pPr>
            <a:lvl4pPr marL="1028065" indent="0" algn="ctr">
              <a:buNone/>
              <a:defRPr sz="1200"/>
            </a:lvl4pPr>
            <a:lvl5pPr marL="1370965" indent="0" algn="ctr">
              <a:buNone/>
              <a:defRPr sz="1200"/>
            </a:lvl5pPr>
            <a:lvl6pPr marL="1713230" indent="0" algn="ctr">
              <a:buNone/>
              <a:defRPr sz="1200"/>
            </a:lvl6pPr>
            <a:lvl7pPr marL="2056130" indent="0" algn="ctr">
              <a:buNone/>
              <a:defRPr sz="1200"/>
            </a:lvl7pPr>
            <a:lvl8pPr marL="2399030" indent="0" algn="ctr">
              <a:buNone/>
              <a:defRPr sz="1200"/>
            </a:lvl8pPr>
            <a:lvl9pPr marL="2741930" indent="0" algn="ctr">
              <a:buNone/>
              <a:defRPr sz="1200"/>
            </a:lvl9pPr>
          </a:lstStyle>
          <a:p>
            <a:endParaRPr lang="en-US" dirty="0"/>
          </a:p>
        </p:txBody>
      </p:sp>
      <p:sp>
        <p:nvSpPr>
          <p:cNvPr id="9802" name="标题 1"/>
          <p:cNvSpPr>
            <a:spLocks noGrp="1"/>
          </p:cNvSpPr>
          <p:nvPr userDrawn="1">
            <p:ph type="ctrTitle"/>
          </p:nvPr>
        </p:nvSpPr>
        <p:spPr>
          <a:xfrm>
            <a:off x="500049" y="1578725"/>
            <a:ext cx="5891633" cy="523943"/>
          </a:xfrm>
        </p:spPr>
        <p:txBody>
          <a:bodyPr anchor="ctr">
            <a:normAutofit/>
          </a:bodyPr>
          <a:lstStyle>
            <a:lvl1pPr algn="l">
              <a:defRPr sz="3000">
                <a:solidFill>
                  <a:schemeClr val="bg1"/>
                </a:solidFill>
              </a:defRPr>
            </a:lvl1pPr>
          </a:lstStyle>
          <a:p>
            <a:endParaRPr lang="zh-CN" altLang="en-US" dirty="0"/>
          </a:p>
        </p:txBody>
      </p:sp>
      <p:sp>
        <p:nvSpPr>
          <p:cNvPr id="12" name="文本占位符 13"/>
          <p:cNvSpPr>
            <a:spLocks noGrp="1"/>
          </p:cNvSpPr>
          <p:nvPr userDrawn="1">
            <p:ph type="body" sz="quarter" idx="10"/>
          </p:nvPr>
        </p:nvSpPr>
        <p:spPr>
          <a:xfrm>
            <a:off x="500049" y="3425149"/>
            <a:ext cx="5891633" cy="222203"/>
          </a:xfrm>
        </p:spPr>
        <p:txBody>
          <a:bodyPr vert="horz" anchor="ctr">
            <a:noAutofit/>
          </a:bodyPr>
          <a:lstStyle>
            <a:lvl1pPr marL="0" indent="0" algn="l">
              <a:buNone/>
              <a:defRPr sz="1100" b="0">
                <a:solidFill>
                  <a:schemeClr val="bg1"/>
                </a:solidFill>
              </a:defRPr>
            </a:lvl1pPr>
            <a:lvl2pPr marL="342900" indent="0">
              <a:buNone/>
              <a:defRPr/>
            </a:lvl2pPr>
            <a:lvl3pPr marL="685165" indent="0">
              <a:buNone/>
              <a:defRPr/>
            </a:lvl3pPr>
            <a:lvl4pPr marL="1028065" indent="0">
              <a:buNone/>
              <a:defRPr/>
            </a:lvl4pPr>
            <a:lvl5pPr marL="1370965" indent="0">
              <a:buNone/>
              <a:defRPr/>
            </a:lvl5pPr>
          </a:lstStyle>
          <a:p>
            <a:pPr lvl="0"/>
            <a:endParaRPr lang="en-US" altLang="zh-CN" dirty="0"/>
          </a:p>
        </p:txBody>
      </p:sp>
      <p:sp>
        <p:nvSpPr>
          <p:cNvPr id="13" name="文本占位符 13"/>
          <p:cNvSpPr>
            <a:spLocks noGrp="1"/>
          </p:cNvSpPr>
          <p:nvPr userDrawn="1">
            <p:ph type="body" sz="quarter" idx="11" hasCustomPrompt="1"/>
          </p:nvPr>
        </p:nvSpPr>
        <p:spPr>
          <a:xfrm>
            <a:off x="500049" y="3647352"/>
            <a:ext cx="5891633" cy="222203"/>
          </a:xfrm>
        </p:spPr>
        <p:txBody>
          <a:bodyPr vert="horz" anchor="ctr">
            <a:noAutofit/>
          </a:bodyPr>
          <a:lstStyle>
            <a:lvl1pPr marL="0" indent="0" algn="l">
              <a:buNone/>
              <a:defRPr sz="1100" b="0">
                <a:solidFill>
                  <a:schemeClr val="bg1"/>
                </a:solidFill>
              </a:defRPr>
            </a:lvl1pPr>
            <a:lvl2pPr marL="342900" indent="0">
              <a:buNone/>
              <a:defRPr/>
            </a:lvl2pPr>
            <a:lvl3pPr marL="685165" indent="0">
              <a:buNone/>
              <a:defRPr/>
            </a:lvl3pPr>
            <a:lvl4pPr marL="1028065" indent="0">
              <a:buNone/>
              <a:defRPr/>
            </a:lvl4pPr>
            <a:lvl5pPr marL="1370965" indent="0">
              <a:buNone/>
              <a:defRPr/>
            </a:lvl5pPr>
          </a:lstStyle>
          <a:p>
            <a:pPr lvl="0"/>
            <a:r>
              <a:rPr lang="en-US" altLang="zh-CN" dirty="0"/>
              <a:t>Date</a:t>
            </a:r>
            <a:endParaRPr lang="zh-CN"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secHead" preserve="1" showMasterSp="0" userDrawn="1">
  <p:cSld name="节标题">
    <p:spTree>
      <p:nvGrpSpPr>
        <p:cNvPr id="1" name=""/>
        <p:cNvGrpSpPr/>
        <p:nvPr/>
      </p:nvGrpSpPr>
      <p:grpSpPr>
        <a:xfrm>
          <a:off x="0" y="0"/>
          <a:ext cx="0" cy="0"/>
          <a:chOff x="0" y="0"/>
          <a:chExt cx="0" cy="0"/>
        </a:xfrm>
      </p:grpSpPr>
      <p:sp>
        <p:nvSpPr>
          <p:cNvPr id="126" name="AutoShape 232"/>
          <p:cNvSpPr>
            <a:spLocks noChangeAspect="1" noChangeArrowheads="1" noTextEdit="1"/>
          </p:cNvSpPr>
          <p:nvPr userDrawn="1"/>
        </p:nvSpPr>
        <p:spPr bwMode="auto">
          <a:xfrm>
            <a:off x="1" y="1"/>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6" tIns="34289" rIns="68546" bIns="34289" numCol="1" anchor="t" anchorCtr="0" compatLnSpc="1"/>
          <a:lstStyle/>
          <a:p>
            <a:pPr defTabSz="685165"/>
            <a:endParaRPr lang="zh-CN" altLang="en-US" sz="1400">
              <a:solidFill>
                <a:srgbClr val="000000"/>
              </a:solidFill>
            </a:endParaRPr>
          </a:p>
        </p:txBody>
      </p:sp>
      <p:sp>
        <p:nvSpPr>
          <p:cNvPr id="128" name="Rectangle 235"/>
          <p:cNvSpPr>
            <a:spLocks noChangeArrowheads="1"/>
          </p:cNvSpPr>
          <p:nvPr userDrawn="1"/>
        </p:nvSpPr>
        <p:spPr bwMode="auto">
          <a:xfrm>
            <a:off x="1" y="-1190"/>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6" tIns="34289" rIns="68546" bIns="34289" numCol="1" anchor="t" anchorCtr="0" compatLnSpc="1"/>
          <a:lstStyle/>
          <a:p>
            <a:pPr defTabSz="685165"/>
            <a:endParaRPr lang="zh-CN" altLang="en-US" sz="1400">
              <a:solidFill>
                <a:srgbClr val="000000"/>
              </a:solidFill>
            </a:endParaRPr>
          </a:p>
        </p:txBody>
      </p:sp>
      <p:grpSp>
        <p:nvGrpSpPr>
          <p:cNvPr id="239" name="组合 238"/>
          <p:cNvGrpSpPr/>
          <p:nvPr userDrawn="1"/>
        </p:nvGrpSpPr>
        <p:grpSpPr>
          <a:xfrm>
            <a:off x="898580" y="1322354"/>
            <a:ext cx="2623656" cy="2620502"/>
            <a:chOff x="6544809" y="1477747"/>
            <a:chExt cx="3571648" cy="3567354"/>
          </a:xfrm>
        </p:grpSpPr>
        <p:sp>
          <p:nvSpPr>
            <p:cNvPr id="214" name="Freeform 422"/>
            <p:cNvSpPr/>
            <p:nvPr userDrawn="1"/>
          </p:nvSpPr>
          <p:spPr bwMode="auto">
            <a:xfrm>
              <a:off x="6544809" y="1477747"/>
              <a:ext cx="3571648" cy="3567354"/>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chemeClr val="accent2"/>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15" name="Freeform 423"/>
            <p:cNvSpPr/>
            <p:nvPr userDrawn="1"/>
          </p:nvSpPr>
          <p:spPr bwMode="auto">
            <a:xfrm>
              <a:off x="6612462" y="1545400"/>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16" name="Freeform 424"/>
            <p:cNvSpPr/>
            <p:nvPr userDrawn="1"/>
          </p:nvSpPr>
          <p:spPr bwMode="auto">
            <a:xfrm>
              <a:off x="9069446" y="3999164"/>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17" name="Freeform 425"/>
            <p:cNvSpPr/>
            <p:nvPr userDrawn="1"/>
          </p:nvSpPr>
          <p:spPr bwMode="auto">
            <a:xfrm>
              <a:off x="6602797" y="4002385"/>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18" name="Freeform 426"/>
            <p:cNvSpPr/>
            <p:nvPr userDrawn="1"/>
          </p:nvSpPr>
          <p:spPr bwMode="auto">
            <a:xfrm>
              <a:off x="9066225" y="1542179"/>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19" name="Rectangle 427"/>
            <p:cNvSpPr>
              <a:spLocks noChangeArrowheads="1"/>
            </p:cNvSpPr>
            <p:nvPr userDrawn="1"/>
          </p:nvSpPr>
          <p:spPr bwMode="auto">
            <a:xfrm>
              <a:off x="7067777" y="2000715"/>
              <a:ext cx="2525711" cy="2521417"/>
            </a:xfrm>
            <a:prstGeom prst="rect">
              <a:avLst/>
            </a:prstGeom>
            <a:solidFill>
              <a:schemeClr val="accent3"/>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21" name="Rectangle 435"/>
            <p:cNvSpPr>
              <a:spLocks noChangeArrowheads="1"/>
            </p:cNvSpPr>
            <p:nvPr userDrawn="1"/>
          </p:nvSpPr>
          <p:spPr bwMode="auto">
            <a:xfrm>
              <a:off x="7193419" y="2113703"/>
              <a:ext cx="2283019" cy="2282405"/>
            </a:xfrm>
            <a:prstGeom prst="rect">
              <a:avLst/>
            </a:prstGeom>
            <a:solidFill>
              <a:schemeClr val="accent2">
                <a:alpha val="65000"/>
              </a:schemeClr>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22" name="Rectangle 436"/>
            <p:cNvSpPr>
              <a:spLocks noChangeArrowheads="1"/>
            </p:cNvSpPr>
            <p:nvPr userDrawn="1"/>
          </p:nvSpPr>
          <p:spPr bwMode="auto">
            <a:xfrm>
              <a:off x="7188050" y="2139243"/>
              <a:ext cx="2293758" cy="2267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grpSp>
      <p:sp>
        <p:nvSpPr>
          <p:cNvPr id="20" name="标题 1"/>
          <p:cNvSpPr>
            <a:spLocks noGrp="1"/>
          </p:cNvSpPr>
          <p:nvPr userDrawn="1">
            <p:ph type="title"/>
          </p:nvPr>
        </p:nvSpPr>
        <p:spPr>
          <a:xfrm>
            <a:off x="3960849" y="1961115"/>
            <a:ext cx="4064389" cy="671513"/>
          </a:xfrm>
        </p:spPr>
        <p:txBody>
          <a:bodyPr anchor="b">
            <a:normAutofit/>
          </a:bodyPr>
          <a:lstStyle>
            <a:lvl1pPr algn="l">
              <a:defRPr sz="1800" b="1">
                <a:solidFill>
                  <a:schemeClr val="tx1"/>
                </a:solidFill>
              </a:defRPr>
            </a:lvl1pPr>
          </a:lstStyle>
          <a:p>
            <a:r>
              <a:rPr lang="en-US" dirty="0"/>
              <a:t>Click to edit Master title style</a:t>
            </a:r>
            <a:endParaRPr lang="zh-CN" altLang="en-US" dirty="0"/>
          </a:p>
        </p:txBody>
      </p:sp>
      <p:sp>
        <p:nvSpPr>
          <p:cNvPr id="21" name="文本占位符 2"/>
          <p:cNvSpPr>
            <a:spLocks noGrp="1"/>
          </p:cNvSpPr>
          <p:nvPr userDrawn="1">
            <p:ph type="body" idx="1"/>
          </p:nvPr>
        </p:nvSpPr>
        <p:spPr>
          <a:xfrm>
            <a:off x="3961686" y="2632629"/>
            <a:ext cx="4064389" cy="761717"/>
          </a:xfrm>
        </p:spPr>
        <p:txBody>
          <a:bodyPr anchor="t">
            <a:normAutofit/>
          </a:bodyPr>
          <a:lstStyle>
            <a:lvl1pPr marL="0" indent="0" algn="l">
              <a:buNone/>
              <a:defRPr sz="800">
                <a:solidFill>
                  <a:schemeClr val="tx1"/>
                </a:solidFill>
              </a:defRPr>
            </a:lvl1pPr>
            <a:lvl2pPr marL="342900" indent="0">
              <a:buNone/>
              <a:defRPr sz="1500">
                <a:solidFill>
                  <a:schemeClr val="tx1">
                    <a:tint val="75000"/>
                  </a:schemeClr>
                </a:solidFill>
              </a:defRPr>
            </a:lvl2pPr>
            <a:lvl3pPr marL="685165" indent="0">
              <a:buNone/>
              <a:defRPr sz="1400">
                <a:solidFill>
                  <a:schemeClr val="tx1">
                    <a:tint val="75000"/>
                  </a:schemeClr>
                </a:solidFill>
              </a:defRPr>
            </a:lvl3pPr>
            <a:lvl4pPr marL="1028065" indent="0">
              <a:buNone/>
              <a:defRPr sz="1200">
                <a:solidFill>
                  <a:schemeClr val="tx1">
                    <a:tint val="75000"/>
                  </a:schemeClr>
                </a:solidFill>
              </a:defRPr>
            </a:lvl4pPr>
            <a:lvl5pPr marL="1370965" indent="0">
              <a:buNone/>
              <a:defRPr sz="1200">
                <a:solidFill>
                  <a:schemeClr val="tx1">
                    <a:tint val="75000"/>
                  </a:schemeClr>
                </a:solidFill>
              </a:defRPr>
            </a:lvl5pPr>
            <a:lvl6pPr marL="1713230" indent="0">
              <a:buNone/>
              <a:defRPr sz="1200">
                <a:solidFill>
                  <a:schemeClr val="tx1">
                    <a:tint val="75000"/>
                  </a:schemeClr>
                </a:solidFill>
              </a:defRPr>
            </a:lvl6pPr>
            <a:lvl7pPr marL="2056130" indent="0">
              <a:buNone/>
              <a:defRPr sz="1200">
                <a:solidFill>
                  <a:schemeClr val="tx1">
                    <a:tint val="75000"/>
                  </a:schemeClr>
                </a:solidFill>
              </a:defRPr>
            </a:lvl7pPr>
            <a:lvl8pPr marL="2399030" indent="0">
              <a:buNone/>
              <a:defRPr sz="1200">
                <a:solidFill>
                  <a:schemeClr val="tx1">
                    <a:tint val="75000"/>
                  </a:schemeClr>
                </a:solidFill>
              </a:defRPr>
            </a:lvl8pPr>
            <a:lvl9pPr marL="2741930" indent="0">
              <a:buNone/>
              <a:defRPr sz="1200">
                <a:solidFill>
                  <a:schemeClr val="tx1">
                    <a:tint val="75000"/>
                  </a:schemeClr>
                </a:solidFill>
              </a:defRPr>
            </a:lvl9pPr>
          </a:lstStyle>
          <a:p>
            <a:pPr lvl="0"/>
            <a:r>
              <a:rPr lang="en-US" dirty="0"/>
              <a:t>Edit Master text styles</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showMasterSp="0" userDrawn="1">
  <p:cSld name="1_节标题">
    <p:spTree>
      <p:nvGrpSpPr>
        <p:cNvPr id="1" name=""/>
        <p:cNvGrpSpPr/>
        <p:nvPr/>
      </p:nvGrpSpPr>
      <p:grpSpPr>
        <a:xfrm>
          <a:off x="0" y="0"/>
          <a:ext cx="0" cy="0"/>
          <a:chOff x="0" y="0"/>
          <a:chExt cx="0" cy="0"/>
        </a:xfrm>
      </p:grpSpPr>
      <p:sp>
        <p:nvSpPr>
          <p:cNvPr id="126" name="AutoShape 232"/>
          <p:cNvSpPr>
            <a:spLocks noChangeAspect="1" noChangeArrowheads="1" noTextEdit="1"/>
          </p:cNvSpPr>
          <p:nvPr userDrawn="1"/>
        </p:nvSpPr>
        <p:spPr bwMode="auto">
          <a:xfrm>
            <a:off x="1" y="1"/>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6" tIns="34289" rIns="68546" bIns="34289" numCol="1" anchor="t" anchorCtr="0" compatLnSpc="1"/>
          <a:lstStyle/>
          <a:p>
            <a:pPr defTabSz="685165"/>
            <a:endParaRPr lang="zh-CN" altLang="en-US" sz="1400">
              <a:solidFill>
                <a:srgbClr val="000000"/>
              </a:solidFill>
            </a:endParaRPr>
          </a:p>
        </p:txBody>
      </p:sp>
      <p:sp>
        <p:nvSpPr>
          <p:cNvPr id="128" name="Rectangle 235"/>
          <p:cNvSpPr>
            <a:spLocks noChangeArrowheads="1"/>
          </p:cNvSpPr>
          <p:nvPr userDrawn="1"/>
        </p:nvSpPr>
        <p:spPr bwMode="auto">
          <a:xfrm>
            <a:off x="1" y="-1190"/>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6" tIns="34289" rIns="68546" bIns="34289" numCol="1" anchor="t" anchorCtr="0" compatLnSpc="1"/>
          <a:lstStyle/>
          <a:p>
            <a:pPr defTabSz="685165"/>
            <a:endParaRPr lang="zh-CN" altLang="en-US" sz="1400">
              <a:solidFill>
                <a:srgbClr val="000000"/>
              </a:solidFill>
            </a:endParaRPr>
          </a:p>
        </p:txBody>
      </p:sp>
      <p:grpSp>
        <p:nvGrpSpPr>
          <p:cNvPr id="239" name="组合 238"/>
          <p:cNvGrpSpPr/>
          <p:nvPr userDrawn="1"/>
        </p:nvGrpSpPr>
        <p:grpSpPr>
          <a:xfrm>
            <a:off x="3265531" y="1260310"/>
            <a:ext cx="2623656" cy="2620502"/>
            <a:chOff x="6544809" y="1477747"/>
            <a:chExt cx="3571648" cy="3567354"/>
          </a:xfrm>
        </p:grpSpPr>
        <p:sp>
          <p:nvSpPr>
            <p:cNvPr id="214" name="Freeform 422"/>
            <p:cNvSpPr/>
            <p:nvPr userDrawn="1"/>
          </p:nvSpPr>
          <p:spPr bwMode="auto">
            <a:xfrm>
              <a:off x="6544809" y="1477747"/>
              <a:ext cx="3571648" cy="3567354"/>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chemeClr val="accent2"/>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15" name="Freeform 423"/>
            <p:cNvSpPr/>
            <p:nvPr userDrawn="1"/>
          </p:nvSpPr>
          <p:spPr bwMode="auto">
            <a:xfrm>
              <a:off x="6612462" y="1545400"/>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16" name="Freeform 424"/>
            <p:cNvSpPr/>
            <p:nvPr userDrawn="1"/>
          </p:nvSpPr>
          <p:spPr bwMode="auto">
            <a:xfrm>
              <a:off x="9069446" y="3999164"/>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17" name="Freeform 425"/>
            <p:cNvSpPr/>
            <p:nvPr userDrawn="1"/>
          </p:nvSpPr>
          <p:spPr bwMode="auto">
            <a:xfrm>
              <a:off x="6602797" y="4002385"/>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18" name="Freeform 426"/>
            <p:cNvSpPr/>
            <p:nvPr userDrawn="1"/>
          </p:nvSpPr>
          <p:spPr bwMode="auto">
            <a:xfrm>
              <a:off x="9066225" y="1542179"/>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19" name="Rectangle 427"/>
            <p:cNvSpPr>
              <a:spLocks noChangeArrowheads="1"/>
            </p:cNvSpPr>
            <p:nvPr userDrawn="1"/>
          </p:nvSpPr>
          <p:spPr bwMode="auto">
            <a:xfrm>
              <a:off x="7067777" y="2000715"/>
              <a:ext cx="2525711" cy="2521417"/>
            </a:xfrm>
            <a:prstGeom prst="rect">
              <a:avLst/>
            </a:prstGeom>
            <a:solidFill>
              <a:schemeClr val="accent3"/>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21" name="Rectangle 435"/>
            <p:cNvSpPr>
              <a:spLocks noChangeArrowheads="1"/>
            </p:cNvSpPr>
            <p:nvPr userDrawn="1"/>
          </p:nvSpPr>
          <p:spPr bwMode="auto">
            <a:xfrm>
              <a:off x="7193419" y="2113703"/>
              <a:ext cx="2283019" cy="2282405"/>
            </a:xfrm>
            <a:prstGeom prst="rect">
              <a:avLst/>
            </a:prstGeom>
            <a:solidFill>
              <a:schemeClr val="accent2">
                <a:alpha val="65000"/>
              </a:schemeClr>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22" name="Rectangle 436"/>
            <p:cNvSpPr>
              <a:spLocks noChangeArrowheads="1"/>
            </p:cNvSpPr>
            <p:nvPr userDrawn="1"/>
          </p:nvSpPr>
          <p:spPr bwMode="auto">
            <a:xfrm>
              <a:off x="7188050" y="2139243"/>
              <a:ext cx="2293758" cy="2267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grpSp>
      <p:sp>
        <p:nvSpPr>
          <p:cNvPr id="20" name="标题 1"/>
          <p:cNvSpPr>
            <a:spLocks noGrp="1"/>
          </p:cNvSpPr>
          <p:nvPr userDrawn="1">
            <p:ph type="title"/>
          </p:nvPr>
        </p:nvSpPr>
        <p:spPr>
          <a:xfrm>
            <a:off x="3085538" y="2049783"/>
            <a:ext cx="4064389" cy="671513"/>
          </a:xfrm>
        </p:spPr>
        <p:txBody>
          <a:bodyPr anchor="b">
            <a:normAutofit/>
          </a:bodyPr>
          <a:lstStyle>
            <a:lvl1pPr algn="ctr">
              <a:defRPr sz="1800" b="1">
                <a:solidFill>
                  <a:schemeClr val="bg1"/>
                </a:solidFill>
              </a:defRPr>
            </a:lvl1pPr>
          </a:lstStyle>
          <a:p>
            <a:r>
              <a:rPr lang="en-US" dirty="0"/>
              <a:t>Click to edit Master title style</a:t>
            </a:r>
            <a:endParaRPr lang="zh-CN"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endParaRPr lang="zh-CN" altLang="en-US">
              <a:solidFill>
                <a:srgbClr val="000000">
                  <a:lumMod val="50000"/>
                  <a:lumOff val="50000"/>
                </a:srgbClr>
              </a:solidFill>
            </a:endParaRPr>
          </a:p>
        </p:txBody>
      </p:sp>
      <p:sp>
        <p:nvSpPr>
          <p:cNvPr id="4" name="页脚占位符 3"/>
          <p:cNvSpPr>
            <a:spLocks noGrp="1"/>
          </p:cNvSpPr>
          <p:nvPr>
            <p:ph type="ftr" sz="quarter" idx="11"/>
          </p:nvPr>
        </p:nvSpPr>
        <p:spPr/>
        <p:txBody>
          <a:bodyPr/>
          <a:lstStyle/>
          <a:p>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5" name="灯片编号占位符 4"/>
          <p:cNvSpPr>
            <a:spLocks noGrp="1"/>
          </p:cNvSpPr>
          <p:nvPr>
            <p:ph type="sldNum" sz="quarter" idx="12"/>
          </p:nvPr>
        </p:nvSpPr>
        <p:spPr/>
        <p:txBody>
          <a:bodyPr/>
          <a:lstStyle/>
          <a:p>
            <a:fld id="{5DD3DB80-B894-403A-B48E-6FDC1A72010E}" type="slidenum">
              <a:rPr lang="zh-CN" altLang="en-US" smtClean="0">
                <a:solidFill>
                  <a:srgbClr val="000000">
                    <a:lumMod val="50000"/>
                    <a:lumOff val="50000"/>
                  </a:srgbClr>
                </a:solidFill>
              </a:rPr>
            </a:fld>
            <a:endParaRPr lang="zh-CN" altLang="en-US">
              <a:solidFill>
                <a:srgbClr val="000000">
                  <a:lumMod val="50000"/>
                  <a:lumOff val="50000"/>
                </a:srgbClr>
              </a:solidFill>
            </a:endParaRPr>
          </a:p>
        </p:txBody>
      </p:sp>
      <p:sp>
        <p:nvSpPr>
          <p:cNvPr id="6" name="标题 5"/>
          <p:cNvSpPr>
            <a:spLocks noGrp="1"/>
          </p:cNvSpPr>
          <p:nvPr>
            <p:ph type="title"/>
          </p:nvPr>
        </p:nvSpPr>
        <p:spPr/>
        <p:txBody>
          <a:bodyPr/>
          <a:lstStyle>
            <a:lvl1pPr>
              <a:defRPr/>
            </a:lvl1pPr>
          </a:lstStyle>
          <a:p>
            <a:r>
              <a:rPr lang="en-US" altLang="zh-CN" dirty="0"/>
              <a:t>Click to edit Master title style</a:t>
            </a:r>
            <a:endParaRPr lang="zh-CN" altLang="en-US" dirty="0"/>
          </a:p>
        </p:txBody>
      </p:sp>
      <p:sp>
        <p:nvSpPr>
          <p:cNvPr id="8" name="内容占位符 7"/>
          <p:cNvSpPr>
            <a:spLocks noGrp="1"/>
          </p:cNvSpPr>
          <p:nvPr>
            <p:ph sz="quarter" idx="13"/>
          </p:nvPr>
        </p:nvSpPr>
        <p:spPr>
          <a:xfrm>
            <a:off x="502444" y="847728"/>
            <a:ext cx="8137922" cy="3755231"/>
          </a:xfrm>
        </p:spPr>
        <p:txBody>
          <a:bodyPr/>
          <a:lstStyle>
            <a:lvl1pPr>
              <a:defRPr/>
            </a:lvl1pPr>
            <a:lvl2pPr>
              <a:defRPr/>
            </a:lvl2pPr>
            <a:lvl3pPr>
              <a:defRPr/>
            </a:lvl3pPr>
            <a:lvl4pPr>
              <a:defRPr/>
            </a:lvl4pPr>
            <a:lvl5pPr>
              <a:defRPr/>
            </a:lvl5pPr>
          </a:lstStyle>
          <a:p>
            <a:pPr lvl="0"/>
            <a:r>
              <a:rPr lang="en-US" altLang="zh-CN" dirty="0"/>
              <a:t>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zh-CN" altLang="en-US" dirty="0"/>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reserve="1" userDrawn="1">
  <p:cSld name="仅标题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dirty="0"/>
              <a:t>Click to edit Master title style</a:t>
            </a:r>
            <a:endParaRPr lang="en-US" dirty="0"/>
          </a:p>
        </p:txBody>
      </p:sp>
      <p:sp>
        <p:nvSpPr>
          <p:cNvPr id="3" name="Date Placeholder 2"/>
          <p:cNvSpPr>
            <a:spLocks noGrp="1"/>
          </p:cNvSpPr>
          <p:nvPr>
            <p:ph type="dt" sz="half" idx="10"/>
          </p:nvPr>
        </p:nvSpPr>
        <p:spPr/>
        <p:txBody>
          <a:bodyPr/>
          <a:lstStyle/>
          <a:p>
            <a:endParaRPr lang="zh-CN" altLang="en-US">
              <a:solidFill>
                <a:srgbClr val="000000">
                  <a:lumMod val="50000"/>
                  <a:lumOff val="50000"/>
                </a:srgbClr>
              </a:solidFill>
            </a:endParaRPr>
          </a:p>
        </p:txBody>
      </p:sp>
      <p:sp>
        <p:nvSpPr>
          <p:cNvPr id="4" name="Footer Placeholder 3"/>
          <p:cNvSpPr>
            <a:spLocks noGrp="1"/>
          </p:cNvSpPr>
          <p:nvPr>
            <p:ph type="ftr" sz="quarter" idx="11"/>
          </p:nvPr>
        </p:nvSpPr>
        <p:spPr/>
        <p:txBody>
          <a:bodyPr/>
          <a:lstStyle/>
          <a:p>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5" name="Slide Number Placeholder 4"/>
          <p:cNvSpPr>
            <a:spLocks noGrp="1"/>
          </p:cNvSpPr>
          <p:nvPr>
            <p:ph type="sldNum" sz="quarter" idx="12"/>
          </p:nvPr>
        </p:nvSpPr>
        <p:spPr/>
        <p:txBody>
          <a:bodyPr/>
          <a:lstStyle/>
          <a:p>
            <a:fld id="{5DD3DB80-B894-403A-B48E-6FDC1A72010E}" type="slidenum">
              <a:rPr lang="zh-CN" altLang="en-US" smtClean="0">
                <a:solidFill>
                  <a:srgbClr val="000000">
                    <a:lumMod val="50000"/>
                    <a:lumOff val="50000"/>
                  </a:srgbClr>
                </a:solidFill>
              </a:rPr>
            </a:fld>
            <a:endParaRPr lang="zh-CN" altLang="en-US">
              <a:solidFill>
                <a:srgbClr val="000000">
                  <a:lumMod val="50000"/>
                  <a:lumOff val="50000"/>
                </a:srgbClr>
              </a:solidFill>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grpSp>
        <p:nvGrpSpPr>
          <p:cNvPr id="231" name="组合 230"/>
          <p:cNvGrpSpPr/>
          <p:nvPr userDrawn="1"/>
        </p:nvGrpSpPr>
        <p:grpSpPr>
          <a:xfrm flipH="1">
            <a:off x="0" y="2382"/>
            <a:ext cx="9144000" cy="5141118"/>
            <a:chOff x="0" y="3176"/>
            <a:chExt cx="12192000" cy="6854824"/>
          </a:xfrm>
        </p:grpSpPr>
        <p:sp>
          <p:nvSpPr>
            <p:cNvPr id="232" name="Rectangle 421"/>
            <p:cNvSpPr>
              <a:spLocks noChangeArrowheads="1"/>
            </p:cNvSpPr>
            <p:nvPr userDrawn="1"/>
          </p:nvSpPr>
          <p:spPr bwMode="auto">
            <a:xfrm>
              <a:off x="0" y="3176"/>
              <a:ext cx="12192000" cy="6854824"/>
            </a:xfrm>
            <a:prstGeom prst="rect">
              <a:avLst/>
            </a:prstGeom>
            <a:solidFill>
              <a:schemeClr val="accent3"/>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33" name="Freeform 422"/>
            <p:cNvSpPr/>
            <p:nvPr userDrawn="1"/>
          </p:nvSpPr>
          <p:spPr bwMode="auto">
            <a:xfrm>
              <a:off x="6269038" y="790576"/>
              <a:ext cx="5280025" cy="5273675"/>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34" name="Freeform 423"/>
            <p:cNvSpPr/>
            <p:nvPr userDrawn="1"/>
          </p:nvSpPr>
          <p:spPr bwMode="auto">
            <a:xfrm>
              <a:off x="6369050" y="890588"/>
              <a:ext cx="1457325" cy="1455738"/>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35" name="Freeform 424"/>
            <p:cNvSpPr/>
            <p:nvPr userDrawn="1"/>
          </p:nvSpPr>
          <p:spPr bwMode="auto">
            <a:xfrm>
              <a:off x="10001250" y="4518026"/>
              <a:ext cx="1457325" cy="1455738"/>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36" name="Freeform 425"/>
            <p:cNvSpPr/>
            <p:nvPr userDrawn="1"/>
          </p:nvSpPr>
          <p:spPr bwMode="auto">
            <a:xfrm>
              <a:off x="6354763" y="4522788"/>
              <a:ext cx="1457325" cy="1455738"/>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37" name="Freeform 426"/>
            <p:cNvSpPr/>
            <p:nvPr userDrawn="1"/>
          </p:nvSpPr>
          <p:spPr bwMode="auto">
            <a:xfrm>
              <a:off x="9996488" y="885826"/>
              <a:ext cx="1457325" cy="1455738"/>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38" name="Rectangle 427"/>
            <p:cNvSpPr>
              <a:spLocks noChangeArrowheads="1"/>
            </p:cNvSpPr>
            <p:nvPr userDrawn="1"/>
          </p:nvSpPr>
          <p:spPr bwMode="auto">
            <a:xfrm>
              <a:off x="7042150" y="1563688"/>
              <a:ext cx="3733800" cy="3727450"/>
            </a:xfrm>
            <a:prstGeom prst="rect">
              <a:avLst/>
            </a:prstGeom>
            <a:solidFill>
              <a:schemeClr val="accent3"/>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39" name="Rectangle 431"/>
            <p:cNvSpPr>
              <a:spLocks noChangeArrowheads="1"/>
            </p:cNvSpPr>
            <p:nvPr userDrawn="1"/>
          </p:nvSpPr>
          <p:spPr bwMode="auto">
            <a:xfrm flipH="1">
              <a:off x="7218363" y="1754189"/>
              <a:ext cx="3357563" cy="3351213"/>
            </a:xfrm>
            <a:prstGeom prst="rect">
              <a:avLst/>
            </a:prstGeom>
            <a:blipFill>
              <a:blip r:embed="rId2"/>
              <a:srcRect/>
              <a:stretch>
                <a:fillRect l="-25247" r="-25056"/>
              </a:stretch>
            </a:blipFill>
            <a:ln w="6350" cap="flat">
              <a:noFill/>
              <a:prstDash val="solid"/>
              <a:miter lim="800000"/>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40" name="Rectangle 435"/>
            <p:cNvSpPr>
              <a:spLocks noChangeArrowheads="1"/>
            </p:cNvSpPr>
            <p:nvPr userDrawn="1"/>
          </p:nvSpPr>
          <p:spPr bwMode="auto">
            <a:xfrm>
              <a:off x="7210428" y="1747161"/>
              <a:ext cx="3375024" cy="3374115"/>
            </a:xfrm>
            <a:prstGeom prst="rect">
              <a:avLst/>
            </a:prstGeom>
            <a:solidFill>
              <a:schemeClr val="accent2">
                <a:alpha val="65000"/>
              </a:schemeClr>
            </a:solid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241" name="Rectangle 436"/>
            <p:cNvSpPr>
              <a:spLocks noChangeArrowheads="1"/>
            </p:cNvSpPr>
            <p:nvPr userDrawn="1"/>
          </p:nvSpPr>
          <p:spPr bwMode="auto">
            <a:xfrm>
              <a:off x="7219951" y="1768476"/>
              <a:ext cx="3390900"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grpSp>
      <p:sp>
        <p:nvSpPr>
          <p:cNvPr id="28" name="Line 215"/>
          <p:cNvSpPr>
            <a:spLocks noChangeShapeType="1"/>
          </p:cNvSpPr>
          <p:nvPr userDrawn="1"/>
        </p:nvSpPr>
        <p:spPr bwMode="auto">
          <a:xfrm flipH="1">
            <a:off x="9143822" y="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14:hiddenLine>
            </a:ext>
          </a:extLst>
        </p:spPr>
        <p:txBody>
          <a:bodyPr vert="horz" wrap="square" lIns="68546" tIns="34289" rIns="68546" bIns="34289" numCol="1" anchor="t" anchorCtr="0" compatLnSpc="1"/>
          <a:lstStyle/>
          <a:p>
            <a:pPr defTabSz="685165"/>
            <a:endParaRPr lang="zh-CN" altLang="en-US" sz="1400">
              <a:solidFill>
                <a:srgbClr val="000000"/>
              </a:solidFill>
            </a:endParaRPr>
          </a:p>
        </p:txBody>
      </p:sp>
      <p:sp>
        <p:nvSpPr>
          <p:cNvPr id="48" name="Rectangle 107"/>
          <p:cNvSpPr>
            <a:spLocks noChangeArrowheads="1"/>
          </p:cNvSpPr>
          <p:nvPr userDrawn="1"/>
        </p:nvSpPr>
        <p:spPr bwMode="auto">
          <a:xfrm>
            <a:off x="0" y="8186"/>
            <a:ext cx="9144000" cy="5123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6" tIns="34289" rIns="68546" bIns="34289" numCol="1" anchor="t" anchorCtr="0" compatLnSpc="1"/>
          <a:lstStyle/>
          <a:p>
            <a:pPr defTabSz="685165"/>
            <a:endParaRPr lang="zh-CN" altLang="en-US" sz="1400">
              <a:solidFill>
                <a:srgbClr val="000000"/>
              </a:solidFill>
            </a:endParaRPr>
          </a:p>
        </p:txBody>
      </p:sp>
      <p:sp>
        <p:nvSpPr>
          <p:cNvPr id="40" name="Rectangle 107"/>
          <p:cNvSpPr>
            <a:spLocks noChangeArrowheads="1"/>
          </p:cNvSpPr>
          <p:nvPr userDrawn="1"/>
        </p:nvSpPr>
        <p:spPr bwMode="auto">
          <a:xfrm>
            <a:off x="19050" y="8186"/>
            <a:ext cx="9144000" cy="5123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6" tIns="34289" rIns="68546" bIns="34289" numCol="1" anchor="t" anchorCtr="0" compatLnSpc="1"/>
          <a:lstStyle/>
          <a:p>
            <a:pPr defTabSz="685165"/>
            <a:endParaRPr lang="zh-CN" altLang="en-US" sz="1400">
              <a:solidFill>
                <a:srgbClr val="000000"/>
              </a:solidFill>
            </a:endParaRPr>
          </a:p>
        </p:txBody>
      </p:sp>
      <p:sp>
        <p:nvSpPr>
          <p:cNvPr id="13" name="标题 1"/>
          <p:cNvSpPr>
            <a:spLocks noGrp="1"/>
          </p:cNvSpPr>
          <p:nvPr userDrawn="1">
            <p:ph type="ctrTitle" hasCustomPrompt="1"/>
          </p:nvPr>
        </p:nvSpPr>
        <p:spPr>
          <a:xfrm>
            <a:off x="4551758" y="1614489"/>
            <a:ext cx="4069557" cy="1216132"/>
          </a:xfrm>
        </p:spPr>
        <p:txBody>
          <a:bodyPr anchor="b">
            <a:normAutofit/>
          </a:bodyPr>
          <a:lstStyle>
            <a:lvl1pPr marL="0" indent="0" algn="l">
              <a:buFont typeface="Arial" panose="020B0604020202020204" pitchFamily="34" charset="0"/>
              <a:buNone/>
              <a:defRPr sz="2400">
                <a:solidFill>
                  <a:schemeClr val="bg1"/>
                </a:solidFill>
              </a:defRPr>
            </a:lvl1pPr>
          </a:lstStyle>
          <a:p>
            <a:r>
              <a:rPr lang="en-US" altLang="zh-CN" dirty="0"/>
              <a:t>Conclusion</a:t>
            </a:r>
            <a:endParaRPr lang="zh-CN" altLang="en-US" dirty="0"/>
          </a:p>
        </p:txBody>
      </p:sp>
      <p:sp>
        <p:nvSpPr>
          <p:cNvPr id="15" name="文本占位符 62"/>
          <p:cNvSpPr>
            <a:spLocks noGrp="1"/>
          </p:cNvSpPr>
          <p:nvPr userDrawn="1">
            <p:ph type="body" sz="quarter" idx="18" hasCustomPrompt="1"/>
          </p:nvPr>
        </p:nvSpPr>
        <p:spPr>
          <a:xfrm>
            <a:off x="4551758" y="3344189"/>
            <a:ext cx="4069557" cy="233153"/>
          </a:xfrm>
        </p:spPr>
        <p:txBody>
          <a:bodyPr vert="horz" lIns="68546" tIns="34289" rIns="68546" bIns="34289" rtlCol="0">
            <a:normAutofit/>
          </a:bodyPr>
          <a:lstStyle>
            <a:lvl1pPr marL="0" indent="0" algn="l">
              <a:buNone/>
              <a:defRPr lang="zh-CN" altLang="en-US" sz="1100" smtClean="0">
                <a:solidFill>
                  <a:schemeClr val="bg1"/>
                </a:solidFill>
              </a:defRPr>
            </a:lvl1pPr>
            <a:lvl2pPr>
              <a:defRPr lang="zh-CN" altLang="en-US" sz="1500" smtClean="0"/>
            </a:lvl2pPr>
            <a:lvl3pPr>
              <a:defRPr lang="zh-CN" altLang="en-US" sz="1400" smtClean="0"/>
            </a:lvl3pPr>
            <a:lvl4pPr>
              <a:defRPr lang="zh-CN" altLang="en-US" sz="1200" smtClean="0"/>
            </a:lvl4pPr>
            <a:lvl5pPr>
              <a:defRPr lang="zh-CN" altLang="en-US" sz="1200"/>
            </a:lvl5pPr>
          </a:lstStyle>
          <a:p>
            <a:pPr marL="171450" marR="0" lvl="0" indent="-171450" fontAlgn="auto">
              <a:spcAft>
                <a:spcPts val="0"/>
              </a:spcAft>
              <a:buClrTx/>
              <a:buSzTx/>
            </a:pPr>
            <a:r>
              <a:rPr lang="en-US" altLang="zh-CN" dirty="0"/>
              <a:t>Data</a:t>
            </a:r>
            <a:endParaRPr lang="en-US" altLang="zh-CN" dirty="0"/>
          </a:p>
        </p:txBody>
      </p:sp>
      <p:sp>
        <p:nvSpPr>
          <p:cNvPr id="6" name="文本占位符 13"/>
          <p:cNvSpPr>
            <a:spLocks noGrp="1"/>
          </p:cNvSpPr>
          <p:nvPr userDrawn="1">
            <p:ph type="body" sz="quarter" idx="10" hasCustomPrompt="1"/>
          </p:nvPr>
        </p:nvSpPr>
        <p:spPr>
          <a:xfrm>
            <a:off x="4551758" y="3121986"/>
            <a:ext cx="4069557" cy="222203"/>
          </a:xfrm>
        </p:spPr>
        <p:txBody>
          <a:bodyPr vert="horz" anchor="ctr">
            <a:noAutofit/>
          </a:bodyPr>
          <a:lstStyle>
            <a:lvl1pPr marL="0" indent="0" algn="l">
              <a:buNone/>
              <a:defRPr sz="1100" b="0">
                <a:solidFill>
                  <a:schemeClr val="bg1"/>
                </a:solidFill>
              </a:defRPr>
            </a:lvl1pPr>
            <a:lvl2pPr marL="342900" indent="0">
              <a:buNone/>
              <a:defRPr/>
            </a:lvl2pPr>
            <a:lvl3pPr marL="685165" indent="0">
              <a:buNone/>
              <a:defRPr/>
            </a:lvl3pPr>
            <a:lvl4pPr marL="1028065" indent="0">
              <a:buNone/>
              <a:defRPr/>
            </a:lvl4pPr>
            <a:lvl5pPr marL="1370965" indent="0">
              <a:buNone/>
              <a:defRPr/>
            </a:lvl5pPr>
          </a:lstStyle>
          <a:p>
            <a:pPr lvl="0"/>
            <a:r>
              <a:rPr lang="en-US" altLang="zh-CN" dirty="0"/>
              <a:t>Signature</a:t>
            </a:r>
            <a:endParaRPr lang="en-US" altLang="zh-CN" dirty="0"/>
          </a:p>
        </p:txBody>
      </p:sp>
    </p:spTree>
  </p:cSld>
  <p:clrMapOvr>
    <a:overrideClrMapping bg1="lt1" tx1="dk1" bg2="lt2" tx2="dk2" accent1="accent1" accent2="accent2" accent3="accent3" accent4="accent4" accent5="accent5" accent6="accent6" hlink="hlink" folHlink="folHlink"/>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showMasterSp="0" userDrawn="1">
  <p:cSld name="标题幻灯片">
    <p:bg>
      <p:bgPr>
        <a:solidFill>
          <a:schemeClr val="bg1"/>
        </a:solidFill>
        <a:effectLst/>
      </p:bgPr>
    </p:bg>
    <p:spTree>
      <p:nvGrpSpPr>
        <p:cNvPr id="1" name=""/>
        <p:cNvGrpSpPr/>
        <p:nvPr/>
      </p:nvGrpSpPr>
      <p:grpSpPr>
        <a:xfrm>
          <a:off x="0" y="0"/>
          <a:ext cx="0" cy="0"/>
          <a:chOff x="0" y="0"/>
          <a:chExt cx="0" cy="0"/>
        </a:xfrm>
      </p:grpSpPr>
      <p:sp>
        <p:nvSpPr>
          <p:cNvPr id="9894" name="Rectangle 421"/>
          <p:cNvSpPr>
            <a:spLocks noChangeArrowheads="1"/>
          </p:cNvSpPr>
          <p:nvPr userDrawn="1"/>
        </p:nvSpPr>
        <p:spPr bwMode="auto">
          <a:xfrm>
            <a:off x="0" y="2382"/>
            <a:ext cx="9144000" cy="5141118"/>
          </a:xfrm>
          <a:prstGeom prst="rect">
            <a:avLst/>
          </a:prstGeom>
          <a:solidFill>
            <a:schemeClr val="accent3"/>
          </a:solidFill>
          <a:ln>
            <a:noFill/>
          </a:ln>
        </p:spPr>
        <p:txBody>
          <a:bodyPr vert="horz" wrap="square" lIns="68562" tIns="34289" rIns="68562" bIns="34289" numCol="1" anchor="t" anchorCtr="0" compatLnSpc="1"/>
          <a:lstStyle/>
          <a:p>
            <a:pPr defTabSz="685800"/>
            <a:endParaRPr lang="zh-CN" altLang="en-US" sz="1400" dirty="0">
              <a:solidFill>
                <a:srgbClr val="000000"/>
              </a:solidFill>
            </a:endParaRPr>
          </a:p>
        </p:txBody>
      </p:sp>
      <p:sp>
        <p:nvSpPr>
          <p:cNvPr id="9895" name="Freeform 422"/>
          <p:cNvSpPr/>
          <p:nvPr userDrawn="1"/>
        </p:nvSpPr>
        <p:spPr bwMode="auto">
          <a:xfrm>
            <a:off x="4701791" y="592933"/>
            <a:ext cx="3960019" cy="3955256"/>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62" tIns="34289" rIns="68562" bIns="34289" numCol="1" anchor="t" anchorCtr="0" compatLnSpc="1"/>
          <a:lstStyle/>
          <a:p>
            <a:pPr defTabSz="685800"/>
            <a:endParaRPr lang="zh-CN" altLang="en-US" sz="1400">
              <a:solidFill>
                <a:srgbClr val="000000"/>
              </a:solidFill>
            </a:endParaRPr>
          </a:p>
        </p:txBody>
      </p:sp>
      <p:sp>
        <p:nvSpPr>
          <p:cNvPr id="9896" name="Freeform 423"/>
          <p:cNvSpPr/>
          <p:nvPr userDrawn="1"/>
        </p:nvSpPr>
        <p:spPr bwMode="auto">
          <a:xfrm>
            <a:off x="4776789" y="667942"/>
            <a:ext cx="1092994" cy="1091804"/>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9" rIns="68562" bIns="34289" numCol="1" anchor="t" anchorCtr="0" compatLnSpc="1"/>
          <a:lstStyle/>
          <a:p>
            <a:pPr defTabSz="685800"/>
            <a:endParaRPr lang="zh-CN" altLang="en-US" sz="1400">
              <a:solidFill>
                <a:srgbClr val="000000"/>
              </a:solidFill>
            </a:endParaRPr>
          </a:p>
        </p:txBody>
      </p:sp>
      <p:sp>
        <p:nvSpPr>
          <p:cNvPr id="9897" name="Freeform 424"/>
          <p:cNvSpPr/>
          <p:nvPr userDrawn="1"/>
        </p:nvSpPr>
        <p:spPr bwMode="auto">
          <a:xfrm>
            <a:off x="7500939" y="3388519"/>
            <a:ext cx="1092994" cy="1091804"/>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9" rIns="68562" bIns="34289" numCol="1" anchor="t" anchorCtr="0" compatLnSpc="1"/>
          <a:lstStyle/>
          <a:p>
            <a:pPr defTabSz="685800"/>
            <a:endParaRPr lang="zh-CN" altLang="en-US" sz="1400">
              <a:solidFill>
                <a:srgbClr val="000000"/>
              </a:solidFill>
            </a:endParaRPr>
          </a:p>
        </p:txBody>
      </p:sp>
      <p:sp>
        <p:nvSpPr>
          <p:cNvPr id="9898" name="Freeform 425"/>
          <p:cNvSpPr/>
          <p:nvPr userDrawn="1"/>
        </p:nvSpPr>
        <p:spPr bwMode="auto">
          <a:xfrm>
            <a:off x="4766073" y="3392092"/>
            <a:ext cx="1092994" cy="1091804"/>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9" rIns="68562" bIns="34289" numCol="1" anchor="t" anchorCtr="0" compatLnSpc="1"/>
          <a:lstStyle/>
          <a:p>
            <a:pPr defTabSz="685800"/>
            <a:endParaRPr lang="zh-CN" altLang="en-US" sz="1400">
              <a:solidFill>
                <a:srgbClr val="000000"/>
              </a:solidFill>
            </a:endParaRPr>
          </a:p>
        </p:txBody>
      </p:sp>
      <p:sp>
        <p:nvSpPr>
          <p:cNvPr id="9899" name="Freeform 426"/>
          <p:cNvSpPr/>
          <p:nvPr userDrawn="1"/>
        </p:nvSpPr>
        <p:spPr bwMode="auto">
          <a:xfrm>
            <a:off x="7497366" y="664369"/>
            <a:ext cx="1092994" cy="1091804"/>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9" rIns="68562" bIns="34289" numCol="1" anchor="t" anchorCtr="0" compatLnSpc="1"/>
          <a:lstStyle/>
          <a:p>
            <a:pPr defTabSz="685800"/>
            <a:endParaRPr lang="zh-CN" altLang="en-US" sz="1400">
              <a:solidFill>
                <a:srgbClr val="000000"/>
              </a:solidFill>
            </a:endParaRPr>
          </a:p>
        </p:txBody>
      </p:sp>
      <p:sp>
        <p:nvSpPr>
          <p:cNvPr id="9900" name="Rectangle 427"/>
          <p:cNvSpPr>
            <a:spLocks noChangeArrowheads="1"/>
          </p:cNvSpPr>
          <p:nvPr userDrawn="1"/>
        </p:nvSpPr>
        <p:spPr bwMode="auto">
          <a:xfrm>
            <a:off x="5281613" y="1172767"/>
            <a:ext cx="2800350" cy="2795588"/>
          </a:xfrm>
          <a:prstGeom prst="rect">
            <a:avLst/>
          </a:prstGeom>
          <a:solidFill>
            <a:schemeClr val="accent3"/>
          </a:solidFill>
          <a:ln>
            <a:noFill/>
          </a:ln>
        </p:spPr>
        <p:txBody>
          <a:bodyPr vert="horz" wrap="square" lIns="68562" tIns="34289" rIns="68562" bIns="34289" numCol="1" anchor="t" anchorCtr="0" compatLnSpc="1"/>
          <a:lstStyle/>
          <a:p>
            <a:pPr defTabSz="685800"/>
            <a:endParaRPr lang="zh-CN" altLang="en-US" sz="1400">
              <a:solidFill>
                <a:srgbClr val="000000"/>
              </a:solidFill>
            </a:endParaRPr>
          </a:p>
        </p:txBody>
      </p:sp>
      <p:sp>
        <p:nvSpPr>
          <p:cNvPr id="4" name="Rectangle 435"/>
          <p:cNvSpPr>
            <a:spLocks noChangeArrowheads="1"/>
          </p:cNvSpPr>
          <p:nvPr userDrawn="1"/>
        </p:nvSpPr>
        <p:spPr bwMode="auto">
          <a:xfrm>
            <a:off x="5287620" y="1509610"/>
            <a:ext cx="2791980" cy="2024270"/>
          </a:xfrm>
          <a:prstGeom prst="rect">
            <a:avLst/>
          </a:prstGeom>
          <a:solidFill>
            <a:srgbClr val="FFFFFF"/>
          </a:solidFill>
          <a:ln>
            <a:noFill/>
          </a:ln>
        </p:spPr>
        <p:txBody>
          <a:bodyPr vert="horz" wrap="square" lIns="68562" tIns="34289" rIns="68562" bIns="34289" numCol="1" anchor="t" anchorCtr="0" compatLnSpc="1"/>
          <a:lstStyle/>
          <a:p>
            <a:pPr defTabSz="685800"/>
            <a:endParaRPr lang="zh-CN" altLang="en-US" sz="1400">
              <a:solidFill>
                <a:srgbClr val="000000"/>
              </a:solidFill>
            </a:endParaRPr>
          </a:p>
        </p:txBody>
      </p:sp>
      <p:pic>
        <p:nvPicPr>
          <p:cNvPr id="3" name="图片 2"/>
          <p:cNvPicPr>
            <a:picLocks noChangeAspect="1"/>
          </p:cNvPicPr>
          <p:nvPr userDrawn="1"/>
        </p:nvPicPr>
        <p:blipFill>
          <a:blip r:embed="rId2"/>
          <a:stretch>
            <a:fillRect/>
          </a:stretch>
        </p:blipFill>
        <p:spPr>
          <a:xfrm>
            <a:off x="5279250" y="1834768"/>
            <a:ext cx="2800350" cy="1398983"/>
          </a:xfrm>
          <a:prstGeom prst="rect">
            <a:avLst/>
          </a:prstGeom>
        </p:spPr>
      </p:pic>
      <p:sp>
        <p:nvSpPr>
          <p:cNvPr id="9909" name="Rectangle 436"/>
          <p:cNvSpPr>
            <a:spLocks noChangeArrowheads="1"/>
          </p:cNvSpPr>
          <p:nvPr userDrawn="1"/>
        </p:nvSpPr>
        <p:spPr bwMode="auto">
          <a:xfrm>
            <a:off x="5414963" y="1326357"/>
            <a:ext cx="2543175"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9" rIns="68562" bIns="34289" numCol="1" anchor="t" anchorCtr="0" compatLnSpc="1"/>
          <a:lstStyle/>
          <a:p>
            <a:pPr defTabSz="685800"/>
            <a:endParaRPr lang="zh-CN" altLang="en-US" sz="1400">
              <a:solidFill>
                <a:srgbClr val="000000"/>
              </a:solidFill>
            </a:endParaRPr>
          </a:p>
        </p:txBody>
      </p:sp>
      <p:sp>
        <p:nvSpPr>
          <p:cNvPr id="9801" name="副标题 2"/>
          <p:cNvSpPr>
            <a:spLocks noGrp="1"/>
          </p:cNvSpPr>
          <p:nvPr userDrawn="1">
            <p:ph type="subTitle" idx="1"/>
          </p:nvPr>
        </p:nvSpPr>
        <p:spPr>
          <a:xfrm>
            <a:off x="500038" y="2102657"/>
            <a:ext cx="5891633" cy="419099"/>
          </a:xfrm>
        </p:spPr>
        <p:txBody>
          <a:bodyPr anchor="ctr">
            <a:normAutofit/>
          </a:bodyPr>
          <a:lstStyle>
            <a:lvl1pPr marL="0" indent="0" algn="l">
              <a:buNone/>
              <a:defRPr sz="1500">
                <a:solidFill>
                  <a:schemeClr val="bg1"/>
                </a:solidFill>
              </a:defRPr>
            </a:lvl1pPr>
            <a:lvl2pPr marL="342900" indent="0" algn="ctr">
              <a:buNone/>
              <a:defRPr sz="1500"/>
            </a:lvl2pPr>
            <a:lvl3pPr marL="685800" indent="0" algn="ctr">
              <a:buNone/>
              <a:defRPr sz="1400"/>
            </a:lvl3pPr>
            <a:lvl4pPr marL="1028700" indent="0" algn="ctr">
              <a:buNone/>
              <a:defRPr sz="1200"/>
            </a:lvl4pPr>
            <a:lvl5pPr marL="1370965" indent="0" algn="ctr">
              <a:buNone/>
              <a:defRPr sz="1200"/>
            </a:lvl5pPr>
            <a:lvl6pPr marL="1713865" indent="0" algn="ctr">
              <a:buNone/>
              <a:defRPr sz="1200"/>
            </a:lvl6pPr>
            <a:lvl7pPr marL="2056765" indent="0" algn="ctr">
              <a:buNone/>
              <a:defRPr sz="1200"/>
            </a:lvl7pPr>
            <a:lvl8pPr marL="2399665" indent="0" algn="ctr">
              <a:buNone/>
              <a:defRPr sz="1200"/>
            </a:lvl8pPr>
            <a:lvl9pPr marL="2742565" indent="0" algn="ctr">
              <a:buNone/>
              <a:defRPr sz="1200"/>
            </a:lvl9pPr>
          </a:lstStyle>
          <a:p>
            <a:endParaRPr lang="en-US" dirty="0"/>
          </a:p>
        </p:txBody>
      </p:sp>
      <p:sp>
        <p:nvSpPr>
          <p:cNvPr id="9802" name="标题 1"/>
          <p:cNvSpPr>
            <a:spLocks noGrp="1"/>
          </p:cNvSpPr>
          <p:nvPr userDrawn="1">
            <p:ph type="ctrTitle"/>
          </p:nvPr>
        </p:nvSpPr>
        <p:spPr>
          <a:xfrm>
            <a:off x="500038" y="1578714"/>
            <a:ext cx="5891633" cy="523943"/>
          </a:xfrm>
        </p:spPr>
        <p:txBody>
          <a:bodyPr anchor="ctr">
            <a:normAutofit/>
          </a:bodyPr>
          <a:lstStyle>
            <a:lvl1pPr algn="l">
              <a:defRPr sz="3000">
                <a:solidFill>
                  <a:schemeClr val="bg1"/>
                </a:solidFill>
              </a:defRPr>
            </a:lvl1pPr>
          </a:lstStyle>
          <a:p>
            <a:endParaRPr lang="zh-CN" altLang="en-US" dirty="0"/>
          </a:p>
        </p:txBody>
      </p:sp>
      <p:sp>
        <p:nvSpPr>
          <p:cNvPr id="12" name="文本占位符 13"/>
          <p:cNvSpPr>
            <a:spLocks noGrp="1"/>
          </p:cNvSpPr>
          <p:nvPr userDrawn="1">
            <p:ph type="body" sz="quarter" idx="10"/>
          </p:nvPr>
        </p:nvSpPr>
        <p:spPr>
          <a:xfrm>
            <a:off x="500038" y="3425138"/>
            <a:ext cx="5891633" cy="222203"/>
          </a:xfrm>
        </p:spPr>
        <p:txBody>
          <a:bodyPr vert="horz" anchor="ctr">
            <a:noAutofit/>
          </a:bodyPr>
          <a:lstStyle>
            <a:lvl1pPr marL="0" indent="0" algn="l">
              <a:buNone/>
              <a:defRPr sz="1100" b="0">
                <a:solidFill>
                  <a:schemeClr val="bg1"/>
                </a:solidFill>
              </a:defRPr>
            </a:lvl1pPr>
            <a:lvl2pPr marL="342900" indent="0">
              <a:buNone/>
              <a:defRPr/>
            </a:lvl2pPr>
            <a:lvl3pPr marL="685800" indent="0">
              <a:buNone/>
              <a:defRPr/>
            </a:lvl3pPr>
            <a:lvl4pPr marL="1028700" indent="0">
              <a:buNone/>
              <a:defRPr/>
            </a:lvl4pPr>
            <a:lvl5pPr marL="1370965" indent="0">
              <a:buNone/>
              <a:defRPr/>
            </a:lvl5pPr>
          </a:lstStyle>
          <a:p>
            <a:pPr lvl="0"/>
            <a:endParaRPr lang="en-US" altLang="zh-CN" dirty="0"/>
          </a:p>
        </p:txBody>
      </p:sp>
      <p:sp>
        <p:nvSpPr>
          <p:cNvPr id="13" name="文本占位符 13"/>
          <p:cNvSpPr>
            <a:spLocks noGrp="1"/>
          </p:cNvSpPr>
          <p:nvPr userDrawn="1">
            <p:ph type="body" sz="quarter" idx="11" hasCustomPrompt="1"/>
          </p:nvPr>
        </p:nvSpPr>
        <p:spPr>
          <a:xfrm>
            <a:off x="500038" y="3647341"/>
            <a:ext cx="5891633" cy="222203"/>
          </a:xfrm>
        </p:spPr>
        <p:txBody>
          <a:bodyPr vert="horz" anchor="ctr">
            <a:noAutofit/>
          </a:bodyPr>
          <a:lstStyle>
            <a:lvl1pPr marL="0" indent="0" algn="l">
              <a:buNone/>
              <a:defRPr sz="1100" b="0">
                <a:solidFill>
                  <a:schemeClr val="bg1"/>
                </a:solidFill>
              </a:defRPr>
            </a:lvl1pPr>
            <a:lvl2pPr marL="342900" indent="0">
              <a:buNone/>
              <a:defRPr/>
            </a:lvl2pPr>
            <a:lvl3pPr marL="685800" indent="0">
              <a:buNone/>
              <a:defRPr/>
            </a:lvl3pPr>
            <a:lvl4pPr marL="1028700" indent="0">
              <a:buNone/>
              <a:defRPr/>
            </a:lvl4pPr>
            <a:lvl5pPr marL="1370965" indent="0">
              <a:buNone/>
              <a:defRPr/>
            </a:lvl5pPr>
          </a:lstStyle>
          <a:p>
            <a:pPr lvl="0"/>
            <a:r>
              <a:rPr lang="en-US" altLang="zh-CN" dirty="0"/>
              <a:t>Date</a:t>
            </a:r>
            <a:endParaRPr lang="zh-CN"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secHead" preserve="1" showMasterSp="0" userDrawn="1">
  <p:cSld name="节标题">
    <p:spTree>
      <p:nvGrpSpPr>
        <p:cNvPr id="1" name=""/>
        <p:cNvGrpSpPr/>
        <p:nvPr/>
      </p:nvGrpSpPr>
      <p:grpSpPr>
        <a:xfrm>
          <a:off x="0" y="0"/>
          <a:ext cx="0" cy="0"/>
          <a:chOff x="0" y="0"/>
          <a:chExt cx="0" cy="0"/>
        </a:xfrm>
      </p:grpSpPr>
      <p:sp>
        <p:nvSpPr>
          <p:cNvPr id="126" name="AutoShape 232"/>
          <p:cNvSpPr>
            <a:spLocks noChangeAspect="1" noChangeArrowheads="1" noTextEdit="1"/>
          </p:cNvSpPr>
          <p:nvPr userDrawn="1"/>
        </p:nvSpPr>
        <p:spPr bwMode="auto">
          <a:xfrm>
            <a:off x="1" y="1"/>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9" rIns="68562" bIns="34289" numCol="1" anchor="t" anchorCtr="0" compatLnSpc="1"/>
          <a:lstStyle/>
          <a:p>
            <a:pPr defTabSz="685800"/>
            <a:endParaRPr lang="zh-CN" altLang="en-US" sz="1400">
              <a:solidFill>
                <a:srgbClr val="000000"/>
              </a:solidFill>
            </a:endParaRPr>
          </a:p>
        </p:txBody>
      </p:sp>
      <p:sp>
        <p:nvSpPr>
          <p:cNvPr id="128" name="Rectangle 235"/>
          <p:cNvSpPr>
            <a:spLocks noChangeArrowheads="1"/>
          </p:cNvSpPr>
          <p:nvPr userDrawn="1"/>
        </p:nvSpPr>
        <p:spPr bwMode="auto">
          <a:xfrm>
            <a:off x="1" y="-1190"/>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9" rIns="68562" bIns="34289" numCol="1" anchor="t" anchorCtr="0" compatLnSpc="1"/>
          <a:lstStyle/>
          <a:p>
            <a:pPr defTabSz="685800"/>
            <a:endParaRPr lang="zh-CN" altLang="en-US" sz="1400">
              <a:solidFill>
                <a:srgbClr val="000000"/>
              </a:solidFill>
            </a:endParaRPr>
          </a:p>
        </p:txBody>
      </p:sp>
      <p:grpSp>
        <p:nvGrpSpPr>
          <p:cNvPr id="239" name="组合 238"/>
          <p:cNvGrpSpPr/>
          <p:nvPr userDrawn="1"/>
        </p:nvGrpSpPr>
        <p:grpSpPr>
          <a:xfrm>
            <a:off x="898580" y="1322354"/>
            <a:ext cx="2623656" cy="2620502"/>
            <a:chOff x="6544809" y="1477747"/>
            <a:chExt cx="3571648" cy="3567354"/>
          </a:xfrm>
        </p:grpSpPr>
        <p:sp>
          <p:nvSpPr>
            <p:cNvPr id="214" name="Freeform 422"/>
            <p:cNvSpPr/>
            <p:nvPr userDrawn="1"/>
          </p:nvSpPr>
          <p:spPr bwMode="auto">
            <a:xfrm>
              <a:off x="6544809" y="1477747"/>
              <a:ext cx="3571648" cy="3567354"/>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chemeClr val="accent2"/>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15" name="Freeform 423"/>
            <p:cNvSpPr/>
            <p:nvPr userDrawn="1"/>
          </p:nvSpPr>
          <p:spPr bwMode="auto">
            <a:xfrm>
              <a:off x="6612462" y="1545400"/>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16" name="Freeform 424"/>
            <p:cNvSpPr/>
            <p:nvPr userDrawn="1"/>
          </p:nvSpPr>
          <p:spPr bwMode="auto">
            <a:xfrm>
              <a:off x="9069446" y="3999164"/>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17" name="Freeform 425"/>
            <p:cNvSpPr/>
            <p:nvPr userDrawn="1"/>
          </p:nvSpPr>
          <p:spPr bwMode="auto">
            <a:xfrm>
              <a:off x="6602797" y="4002385"/>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18" name="Freeform 426"/>
            <p:cNvSpPr/>
            <p:nvPr userDrawn="1"/>
          </p:nvSpPr>
          <p:spPr bwMode="auto">
            <a:xfrm>
              <a:off x="9066225" y="1542179"/>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19" name="Rectangle 427"/>
            <p:cNvSpPr>
              <a:spLocks noChangeArrowheads="1"/>
            </p:cNvSpPr>
            <p:nvPr userDrawn="1"/>
          </p:nvSpPr>
          <p:spPr bwMode="auto">
            <a:xfrm>
              <a:off x="7067777" y="2000715"/>
              <a:ext cx="2525711" cy="2521417"/>
            </a:xfrm>
            <a:prstGeom prst="rect">
              <a:avLst/>
            </a:prstGeom>
            <a:solidFill>
              <a:schemeClr val="accent3"/>
            </a:solidFill>
            <a:ln>
              <a:noFill/>
            </a:ln>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21" name="Rectangle 435"/>
            <p:cNvSpPr>
              <a:spLocks noChangeArrowheads="1"/>
            </p:cNvSpPr>
            <p:nvPr userDrawn="1"/>
          </p:nvSpPr>
          <p:spPr bwMode="auto">
            <a:xfrm>
              <a:off x="7193419" y="2113703"/>
              <a:ext cx="2283019" cy="2282405"/>
            </a:xfrm>
            <a:prstGeom prst="rect">
              <a:avLst/>
            </a:prstGeom>
            <a:solidFill>
              <a:schemeClr val="accent2">
                <a:alpha val="65000"/>
              </a:schemeClr>
            </a:solidFill>
            <a:ln>
              <a:noFill/>
            </a:ln>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22" name="Rectangle 436"/>
            <p:cNvSpPr>
              <a:spLocks noChangeArrowheads="1"/>
            </p:cNvSpPr>
            <p:nvPr userDrawn="1"/>
          </p:nvSpPr>
          <p:spPr bwMode="auto">
            <a:xfrm>
              <a:off x="7188050" y="2139243"/>
              <a:ext cx="2293758" cy="2267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685800"/>
              <a:endParaRPr lang="zh-CN" altLang="en-US" sz="1400">
                <a:solidFill>
                  <a:srgbClr val="000000"/>
                </a:solidFill>
              </a:endParaRPr>
            </a:p>
          </p:txBody>
        </p:sp>
      </p:grpSp>
      <p:sp>
        <p:nvSpPr>
          <p:cNvPr id="20" name="标题 1"/>
          <p:cNvSpPr>
            <a:spLocks noGrp="1"/>
          </p:cNvSpPr>
          <p:nvPr userDrawn="1">
            <p:ph type="title"/>
          </p:nvPr>
        </p:nvSpPr>
        <p:spPr>
          <a:xfrm>
            <a:off x="3960838" y="1961104"/>
            <a:ext cx="4064389" cy="671513"/>
          </a:xfrm>
        </p:spPr>
        <p:txBody>
          <a:bodyPr anchor="b">
            <a:normAutofit/>
          </a:bodyPr>
          <a:lstStyle>
            <a:lvl1pPr algn="l">
              <a:defRPr sz="1800" b="1">
                <a:solidFill>
                  <a:schemeClr val="tx1"/>
                </a:solidFill>
              </a:defRPr>
            </a:lvl1pPr>
          </a:lstStyle>
          <a:p>
            <a:r>
              <a:rPr lang="en-US" dirty="0"/>
              <a:t>Click to edit Master title style</a:t>
            </a:r>
            <a:endParaRPr lang="zh-CN" altLang="en-US" dirty="0"/>
          </a:p>
        </p:txBody>
      </p:sp>
      <p:sp>
        <p:nvSpPr>
          <p:cNvPr id="21" name="文本占位符 2"/>
          <p:cNvSpPr>
            <a:spLocks noGrp="1"/>
          </p:cNvSpPr>
          <p:nvPr userDrawn="1">
            <p:ph type="body" idx="1"/>
          </p:nvPr>
        </p:nvSpPr>
        <p:spPr>
          <a:xfrm>
            <a:off x="3961675" y="2632618"/>
            <a:ext cx="4064389" cy="761717"/>
          </a:xfrm>
        </p:spPr>
        <p:txBody>
          <a:bodyPr anchor="t">
            <a:normAutofit/>
          </a:bodyPr>
          <a:lstStyle>
            <a:lvl1pPr marL="0" indent="0" algn="l">
              <a:buNone/>
              <a:defRPr sz="800">
                <a:solidFill>
                  <a:schemeClr val="tx1"/>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0965" indent="0">
              <a:buNone/>
              <a:defRPr sz="1200">
                <a:solidFill>
                  <a:schemeClr val="tx1">
                    <a:tint val="75000"/>
                  </a:schemeClr>
                </a:solidFill>
              </a:defRPr>
            </a:lvl5pPr>
            <a:lvl6pPr marL="1713865" indent="0">
              <a:buNone/>
              <a:defRPr sz="1200">
                <a:solidFill>
                  <a:schemeClr val="tx1">
                    <a:tint val="75000"/>
                  </a:schemeClr>
                </a:solidFill>
              </a:defRPr>
            </a:lvl6pPr>
            <a:lvl7pPr marL="2056765" indent="0">
              <a:buNone/>
              <a:defRPr sz="1200">
                <a:solidFill>
                  <a:schemeClr val="tx1">
                    <a:tint val="75000"/>
                  </a:schemeClr>
                </a:solidFill>
              </a:defRPr>
            </a:lvl7pPr>
            <a:lvl8pPr marL="2399665" indent="0">
              <a:buNone/>
              <a:defRPr sz="1200">
                <a:solidFill>
                  <a:schemeClr val="tx1">
                    <a:tint val="75000"/>
                  </a:schemeClr>
                </a:solidFill>
              </a:defRPr>
            </a:lvl8pPr>
            <a:lvl9pPr marL="2742565" indent="0">
              <a:buNone/>
              <a:defRPr sz="1200">
                <a:solidFill>
                  <a:schemeClr val="tx1">
                    <a:tint val="75000"/>
                  </a:schemeClr>
                </a:solidFill>
              </a:defRPr>
            </a:lvl9pPr>
          </a:lstStyle>
          <a:p>
            <a:pPr lvl="0"/>
            <a:r>
              <a:rPr lang="en-US" dirty="0"/>
              <a:t>Edit Master text styles</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showMasterSp="0" userDrawn="1">
  <p:cSld name="标题幻灯片">
    <p:bg>
      <p:bgPr>
        <a:solidFill>
          <a:schemeClr val="bg1"/>
        </a:solidFill>
        <a:effectLst/>
      </p:bgPr>
    </p:bg>
    <p:spTree>
      <p:nvGrpSpPr>
        <p:cNvPr id="1" name=""/>
        <p:cNvGrpSpPr/>
        <p:nvPr/>
      </p:nvGrpSpPr>
      <p:grpSpPr>
        <a:xfrm>
          <a:off x="0" y="0"/>
          <a:ext cx="0" cy="0"/>
          <a:chOff x="0" y="0"/>
          <a:chExt cx="0" cy="0"/>
        </a:xfrm>
      </p:grpSpPr>
      <p:sp>
        <p:nvSpPr>
          <p:cNvPr id="9894" name="Rectangle 421"/>
          <p:cNvSpPr>
            <a:spLocks noChangeArrowheads="1"/>
          </p:cNvSpPr>
          <p:nvPr userDrawn="1"/>
        </p:nvSpPr>
        <p:spPr bwMode="auto">
          <a:xfrm>
            <a:off x="0" y="2382"/>
            <a:ext cx="9144000" cy="5141118"/>
          </a:xfrm>
          <a:prstGeom prst="rect">
            <a:avLst/>
          </a:prstGeom>
          <a:solidFill>
            <a:schemeClr val="accent3"/>
          </a:solidFill>
          <a:ln>
            <a:noFill/>
          </a:ln>
        </p:spPr>
        <p:txBody>
          <a:bodyPr vert="horz" wrap="square" lIns="68456" tIns="34289" rIns="68456" bIns="34289" numCol="1" anchor="t" anchorCtr="0" compatLnSpc="1"/>
          <a:lstStyle/>
          <a:p>
            <a:pPr defTabSz="684530"/>
            <a:endParaRPr lang="zh-CN" altLang="en-US" sz="1400" dirty="0">
              <a:solidFill>
                <a:srgbClr val="000000"/>
              </a:solidFill>
            </a:endParaRPr>
          </a:p>
        </p:txBody>
      </p:sp>
      <p:sp>
        <p:nvSpPr>
          <p:cNvPr id="9895" name="Freeform 422"/>
          <p:cNvSpPr/>
          <p:nvPr userDrawn="1"/>
        </p:nvSpPr>
        <p:spPr bwMode="auto">
          <a:xfrm>
            <a:off x="4701862" y="592933"/>
            <a:ext cx="3960019" cy="3955256"/>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456" tIns="34289" rIns="68456" bIns="34289" numCol="1" anchor="t" anchorCtr="0" compatLnSpc="1"/>
          <a:lstStyle/>
          <a:p>
            <a:pPr defTabSz="684530"/>
            <a:endParaRPr lang="zh-CN" altLang="en-US" sz="1400">
              <a:solidFill>
                <a:srgbClr val="000000"/>
              </a:solidFill>
            </a:endParaRPr>
          </a:p>
        </p:txBody>
      </p:sp>
      <p:sp>
        <p:nvSpPr>
          <p:cNvPr id="9896" name="Freeform 423"/>
          <p:cNvSpPr/>
          <p:nvPr userDrawn="1"/>
        </p:nvSpPr>
        <p:spPr bwMode="auto">
          <a:xfrm>
            <a:off x="4776789" y="667942"/>
            <a:ext cx="1092994" cy="1091804"/>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456" tIns="34289" rIns="68456" bIns="34289" numCol="1" anchor="t" anchorCtr="0" compatLnSpc="1"/>
          <a:lstStyle/>
          <a:p>
            <a:pPr defTabSz="684530"/>
            <a:endParaRPr lang="zh-CN" altLang="en-US" sz="1400">
              <a:solidFill>
                <a:srgbClr val="000000"/>
              </a:solidFill>
            </a:endParaRPr>
          </a:p>
        </p:txBody>
      </p:sp>
      <p:sp>
        <p:nvSpPr>
          <p:cNvPr id="9897" name="Freeform 424"/>
          <p:cNvSpPr/>
          <p:nvPr userDrawn="1"/>
        </p:nvSpPr>
        <p:spPr bwMode="auto">
          <a:xfrm>
            <a:off x="7500939" y="3388519"/>
            <a:ext cx="1092994" cy="1091804"/>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456" tIns="34289" rIns="68456" bIns="34289" numCol="1" anchor="t" anchorCtr="0" compatLnSpc="1"/>
          <a:lstStyle/>
          <a:p>
            <a:pPr defTabSz="684530"/>
            <a:endParaRPr lang="zh-CN" altLang="en-US" sz="1400">
              <a:solidFill>
                <a:srgbClr val="000000"/>
              </a:solidFill>
            </a:endParaRPr>
          </a:p>
        </p:txBody>
      </p:sp>
      <p:sp>
        <p:nvSpPr>
          <p:cNvPr id="9898" name="Freeform 425"/>
          <p:cNvSpPr/>
          <p:nvPr userDrawn="1"/>
        </p:nvSpPr>
        <p:spPr bwMode="auto">
          <a:xfrm>
            <a:off x="4766073" y="3392092"/>
            <a:ext cx="1092994" cy="1091804"/>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456" tIns="34289" rIns="68456" bIns="34289" numCol="1" anchor="t" anchorCtr="0" compatLnSpc="1"/>
          <a:lstStyle/>
          <a:p>
            <a:pPr defTabSz="684530"/>
            <a:endParaRPr lang="zh-CN" altLang="en-US" sz="1400">
              <a:solidFill>
                <a:srgbClr val="000000"/>
              </a:solidFill>
            </a:endParaRPr>
          </a:p>
        </p:txBody>
      </p:sp>
      <p:sp>
        <p:nvSpPr>
          <p:cNvPr id="9899" name="Freeform 426"/>
          <p:cNvSpPr/>
          <p:nvPr userDrawn="1"/>
        </p:nvSpPr>
        <p:spPr bwMode="auto">
          <a:xfrm>
            <a:off x="7497366" y="664369"/>
            <a:ext cx="1092994" cy="1091804"/>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456" tIns="34289" rIns="68456" bIns="34289" numCol="1" anchor="t" anchorCtr="0" compatLnSpc="1"/>
          <a:lstStyle/>
          <a:p>
            <a:pPr defTabSz="684530"/>
            <a:endParaRPr lang="zh-CN" altLang="en-US" sz="1400">
              <a:solidFill>
                <a:srgbClr val="000000"/>
              </a:solidFill>
            </a:endParaRPr>
          </a:p>
        </p:txBody>
      </p:sp>
      <p:sp>
        <p:nvSpPr>
          <p:cNvPr id="9900" name="Rectangle 427"/>
          <p:cNvSpPr>
            <a:spLocks noChangeArrowheads="1"/>
          </p:cNvSpPr>
          <p:nvPr userDrawn="1"/>
        </p:nvSpPr>
        <p:spPr bwMode="auto">
          <a:xfrm>
            <a:off x="5281613" y="1172767"/>
            <a:ext cx="2800350" cy="2795588"/>
          </a:xfrm>
          <a:prstGeom prst="rect">
            <a:avLst/>
          </a:prstGeom>
          <a:solidFill>
            <a:schemeClr val="accent3"/>
          </a:solidFill>
          <a:ln>
            <a:noFill/>
          </a:ln>
        </p:spPr>
        <p:txBody>
          <a:bodyPr vert="horz" wrap="square" lIns="68456" tIns="34289" rIns="68456" bIns="34289" numCol="1" anchor="t" anchorCtr="0" compatLnSpc="1"/>
          <a:lstStyle/>
          <a:p>
            <a:pPr defTabSz="684530"/>
            <a:endParaRPr lang="zh-CN" altLang="en-US" sz="1400">
              <a:solidFill>
                <a:srgbClr val="000000"/>
              </a:solidFill>
            </a:endParaRPr>
          </a:p>
        </p:txBody>
      </p:sp>
      <p:sp>
        <p:nvSpPr>
          <p:cNvPr id="4" name="Rectangle 435"/>
          <p:cNvSpPr>
            <a:spLocks noChangeArrowheads="1"/>
          </p:cNvSpPr>
          <p:nvPr userDrawn="1"/>
        </p:nvSpPr>
        <p:spPr bwMode="auto">
          <a:xfrm>
            <a:off x="5287620" y="1509610"/>
            <a:ext cx="2791980" cy="2024270"/>
          </a:xfrm>
          <a:prstGeom prst="rect">
            <a:avLst/>
          </a:prstGeom>
          <a:solidFill>
            <a:srgbClr val="FFFFFF"/>
          </a:solidFill>
          <a:ln>
            <a:noFill/>
          </a:ln>
        </p:spPr>
        <p:txBody>
          <a:bodyPr vert="horz" wrap="square" lIns="68456" tIns="34289" rIns="68456" bIns="34289" numCol="1" anchor="t" anchorCtr="0" compatLnSpc="1"/>
          <a:lstStyle/>
          <a:p>
            <a:pPr defTabSz="684530"/>
            <a:endParaRPr lang="zh-CN" altLang="en-US" sz="1400">
              <a:solidFill>
                <a:srgbClr val="000000"/>
              </a:solidFill>
            </a:endParaRPr>
          </a:p>
        </p:txBody>
      </p:sp>
      <p:pic>
        <p:nvPicPr>
          <p:cNvPr id="3" name="图片 2"/>
          <p:cNvPicPr>
            <a:picLocks noChangeAspect="1"/>
          </p:cNvPicPr>
          <p:nvPr userDrawn="1"/>
        </p:nvPicPr>
        <p:blipFill>
          <a:blip r:embed="rId2"/>
          <a:stretch>
            <a:fillRect/>
          </a:stretch>
        </p:blipFill>
        <p:spPr>
          <a:xfrm>
            <a:off x="5279250" y="1834839"/>
            <a:ext cx="2800350" cy="1398983"/>
          </a:xfrm>
          <a:prstGeom prst="rect">
            <a:avLst/>
          </a:prstGeom>
        </p:spPr>
      </p:pic>
      <p:sp>
        <p:nvSpPr>
          <p:cNvPr id="9909" name="Rectangle 436"/>
          <p:cNvSpPr>
            <a:spLocks noChangeArrowheads="1"/>
          </p:cNvSpPr>
          <p:nvPr userDrawn="1"/>
        </p:nvSpPr>
        <p:spPr bwMode="auto">
          <a:xfrm>
            <a:off x="5414963" y="1326357"/>
            <a:ext cx="2543175"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56" tIns="34289" rIns="68456" bIns="34289" numCol="1" anchor="t" anchorCtr="0" compatLnSpc="1"/>
          <a:lstStyle/>
          <a:p>
            <a:pPr defTabSz="684530"/>
            <a:endParaRPr lang="zh-CN" altLang="en-US" sz="1400">
              <a:solidFill>
                <a:srgbClr val="000000"/>
              </a:solidFill>
            </a:endParaRPr>
          </a:p>
        </p:txBody>
      </p:sp>
      <p:sp>
        <p:nvSpPr>
          <p:cNvPr id="9801" name="副标题 2"/>
          <p:cNvSpPr>
            <a:spLocks noGrp="1"/>
          </p:cNvSpPr>
          <p:nvPr userDrawn="1">
            <p:ph type="subTitle" idx="1"/>
          </p:nvPr>
        </p:nvSpPr>
        <p:spPr>
          <a:xfrm>
            <a:off x="500109" y="2102728"/>
            <a:ext cx="5891633" cy="419099"/>
          </a:xfrm>
        </p:spPr>
        <p:txBody>
          <a:bodyPr anchor="ctr">
            <a:normAutofit/>
          </a:bodyPr>
          <a:lstStyle>
            <a:lvl1pPr marL="0" indent="0" algn="l">
              <a:buNone/>
              <a:defRPr sz="1500">
                <a:solidFill>
                  <a:schemeClr val="bg1"/>
                </a:solidFill>
              </a:defRPr>
            </a:lvl1pPr>
            <a:lvl2pPr marL="342265" indent="0" algn="ctr">
              <a:buNone/>
              <a:defRPr sz="1500"/>
            </a:lvl2pPr>
            <a:lvl3pPr marL="684530" indent="0" algn="ctr">
              <a:buNone/>
              <a:defRPr sz="1400"/>
            </a:lvl3pPr>
            <a:lvl4pPr marL="1026795" indent="0" algn="ctr">
              <a:buNone/>
              <a:defRPr sz="1200"/>
            </a:lvl4pPr>
            <a:lvl5pPr marL="1369060" indent="0" algn="ctr">
              <a:buNone/>
              <a:defRPr sz="1200"/>
            </a:lvl5pPr>
            <a:lvl6pPr marL="1711325" indent="0" algn="ctr">
              <a:buNone/>
              <a:defRPr sz="1200"/>
            </a:lvl6pPr>
            <a:lvl7pPr marL="2052955" indent="0" algn="ctr">
              <a:buNone/>
              <a:defRPr sz="1200"/>
            </a:lvl7pPr>
            <a:lvl8pPr marL="2395220" indent="0" algn="ctr">
              <a:buNone/>
              <a:defRPr sz="1200"/>
            </a:lvl8pPr>
            <a:lvl9pPr marL="2737485" indent="0" algn="ctr">
              <a:buNone/>
              <a:defRPr sz="1200"/>
            </a:lvl9pPr>
          </a:lstStyle>
          <a:p>
            <a:endParaRPr lang="en-US" dirty="0"/>
          </a:p>
        </p:txBody>
      </p:sp>
      <p:sp>
        <p:nvSpPr>
          <p:cNvPr id="9802" name="标题 1"/>
          <p:cNvSpPr>
            <a:spLocks noGrp="1"/>
          </p:cNvSpPr>
          <p:nvPr userDrawn="1">
            <p:ph type="ctrTitle"/>
          </p:nvPr>
        </p:nvSpPr>
        <p:spPr>
          <a:xfrm>
            <a:off x="500109" y="1578785"/>
            <a:ext cx="5891633" cy="523943"/>
          </a:xfrm>
        </p:spPr>
        <p:txBody>
          <a:bodyPr anchor="ctr">
            <a:normAutofit/>
          </a:bodyPr>
          <a:lstStyle>
            <a:lvl1pPr algn="l">
              <a:defRPr sz="3000">
                <a:solidFill>
                  <a:schemeClr val="bg1"/>
                </a:solidFill>
              </a:defRPr>
            </a:lvl1pPr>
          </a:lstStyle>
          <a:p>
            <a:endParaRPr lang="zh-CN" altLang="en-US" dirty="0"/>
          </a:p>
        </p:txBody>
      </p:sp>
      <p:sp>
        <p:nvSpPr>
          <p:cNvPr id="12" name="文本占位符 13"/>
          <p:cNvSpPr>
            <a:spLocks noGrp="1"/>
          </p:cNvSpPr>
          <p:nvPr userDrawn="1">
            <p:ph type="body" sz="quarter" idx="10"/>
          </p:nvPr>
        </p:nvSpPr>
        <p:spPr>
          <a:xfrm>
            <a:off x="500109" y="3425209"/>
            <a:ext cx="5891633" cy="222203"/>
          </a:xfrm>
        </p:spPr>
        <p:txBody>
          <a:bodyPr vert="horz" anchor="ctr">
            <a:noAutofit/>
          </a:bodyPr>
          <a:lstStyle>
            <a:lvl1pPr marL="0" indent="0" algn="l">
              <a:buNone/>
              <a:defRPr sz="1100" b="0">
                <a:solidFill>
                  <a:schemeClr val="bg1"/>
                </a:solidFill>
              </a:defRPr>
            </a:lvl1pPr>
            <a:lvl2pPr marL="342265" indent="0">
              <a:buNone/>
              <a:defRPr/>
            </a:lvl2pPr>
            <a:lvl3pPr marL="684530" indent="0">
              <a:buNone/>
              <a:defRPr/>
            </a:lvl3pPr>
            <a:lvl4pPr marL="1026795" indent="0">
              <a:buNone/>
              <a:defRPr/>
            </a:lvl4pPr>
            <a:lvl5pPr marL="1369060" indent="0">
              <a:buNone/>
              <a:defRPr/>
            </a:lvl5pPr>
          </a:lstStyle>
          <a:p>
            <a:pPr lvl="0"/>
            <a:endParaRPr lang="en-US" altLang="zh-CN" dirty="0"/>
          </a:p>
        </p:txBody>
      </p:sp>
      <p:sp>
        <p:nvSpPr>
          <p:cNvPr id="13" name="文本占位符 13"/>
          <p:cNvSpPr>
            <a:spLocks noGrp="1"/>
          </p:cNvSpPr>
          <p:nvPr userDrawn="1">
            <p:ph type="body" sz="quarter" idx="11" hasCustomPrompt="1"/>
          </p:nvPr>
        </p:nvSpPr>
        <p:spPr>
          <a:xfrm>
            <a:off x="500109" y="3647412"/>
            <a:ext cx="5891633" cy="222203"/>
          </a:xfrm>
        </p:spPr>
        <p:txBody>
          <a:bodyPr vert="horz" anchor="ctr">
            <a:noAutofit/>
          </a:bodyPr>
          <a:lstStyle>
            <a:lvl1pPr marL="0" indent="0" algn="l">
              <a:buNone/>
              <a:defRPr sz="1100" b="0">
                <a:solidFill>
                  <a:schemeClr val="bg1"/>
                </a:solidFill>
              </a:defRPr>
            </a:lvl1pPr>
            <a:lvl2pPr marL="342265" indent="0">
              <a:buNone/>
              <a:defRPr/>
            </a:lvl2pPr>
            <a:lvl3pPr marL="684530" indent="0">
              <a:buNone/>
              <a:defRPr/>
            </a:lvl3pPr>
            <a:lvl4pPr marL="1026795" indent="0">
              <a:buNone/>
              <a:defRPr/>
            </a:lvl4pPr>
            <a:lvl5pPr marL="1369060" indent="0">
              <a:buNone/>
              <a:defRPr/>
            </a:lvl5pPr>
          </a:lstStyle>
          <a:p>
            <a:pPr lvl="0"/>
            <a:r>
              <a:rPr lang="en-US" altLang="zh-CN" dirty="0"/>
              <a:t>Date</a:t>
            </a:r>
            <a:endParaRPr lang="zh-CN"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showMasterSp="0" userDrawn="1">
  <p:cSld name="1_节标题">
    <p:spTree>
      <p:nvGrpSpPr>
        <p:cNvPr id="1" name=""/>
        <p:cNvGrpSpPr/>
        <p:nvPr/>
      </p:nvGrpSpPr>
      <p:grpSpPr>
        <a:xfrm>
          <a:off x="0" y="0"/>
          <a:ext cx="0" cy="0"/>
          <a:chOff x="0" y="0"/>
          <a:chExt cx="0" cy="0"/>
        </a:xfrm>
      </p:grpSpPr>
      <p:sp>
        <p:nvSpPr>
          <p:cNvPr id="126" name="AutoShape 232"/>
          <p:cNvSpPr>
            <a:spLocks noChangeAspect="1" noChangeArrowheads="1" noTextEdit="1"/>
          </p:cNvSpPr>
          <p:nvPr userDrawn="1"/>
        </p:nvSpPr>
        <p:spPr bwMode="auto">
          <a:xfrm>
            <a:off x="1" y="1"/>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9" rIns="68562" bIns="34289" numCol="1" anchor="t" anchorCtr="0" compatLnSpc="1"/>
          <a:lstStyle/>
          <a:p>
            <a:pPr defTabSz="685800"/>
            <a:endParaRPr lang="zh-CN" altLang="en-US" sz="1400">
              <a:solidFill>
                <a:srgbClr val="000000"/>
              </a:solidFill>
            </a:endParaRPr>
          </a:p>
        </p:txBody>
      </p:sp>
      <p:sp>
        <p:nvSpPr>
          <p:cNvPr id="128" name="Rectangle 235"/>
          <p:cNvSpPr>
            <a:spLocks noChangeArrowheads="1"/>
          </p:cNvSpPr>
          <p:nvPr userDrawn="1"/>
        </p:nvSpPr>
        <p:spPr bwMode="auto">
          <a:xfrm>
            <a:off x="1" y="-1190"/>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9" rIns="68562" bIns="34289" numCol="1" anchor="t" anchorCtr="0" compatLnSpc="1"/>
          <a:lstStyle/>
          <a:p>
            <a:pPr defTabSz="685800"/>
            <a:endParaRPr lang="zh-CN" altLang="en-US" sz="1400">
              <a:solidFill>
                <a:srgbClr val="000000"/>
              </a:solidFill>
            </a:endParaRPr>
          </a:p>
        </p:txBody>
      </p:sp>
      <p:grpSp>
        <p:nvGrpSpPr>
          <p:cNvPr id="239" name="组合 238"/>
          <p:cNvGrpSpPr/>
          <p:nvPr userDrawn="1"/>
        </p:nvGrpSpPr>
        <p:grpSpPr>
          <a:xfrm>
            <a:off x="3265531" y="1260310"/>
            <a:ext cx="2623656" cy="2620502"/>
            <a:chOff x="6544809" y="1477747"/>
            <a:chExt cx="3571648" cy="3567354"/>
          </a:xfrm>
        </p:grpSpPr>
        <p:sp>
          <p:nvSpPr>
            <p:cNvPr id="214" name="Freeform 422"/>
            <p:cNvSpPr/>
            <p:nvPr userDrawn="1"/>
          </p:nvSpPr>
          <p:spPr bwMode="auto">
            <a:xfrm>
              <a:off x="6544809" y="1477747"/>
              <a:ext cx="3571648" cy="3567354"/>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chemeClr val="accent2"/>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15" name="Freeform 423"/>
            <p:cNvSpPr/>
            <p:nvPr userDrawn="1"/>
          </p:nvSpPr>
          <p:spPr bwMode="auto">
            <a:xfrm>
              <a:off x="6612462" y="1545400"/>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16" name="Freeform 424"/>
            <p:cNvSpPr/>
            <p:nvPr userDrawn="1"/>
          </p:nvSpPr>
          <p:spPr bwMode="auto">
            <a:xfrm>
              <a:off x="9069446" y="3999164"/>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17" name="Freeform 425"/>
            <p:cNvSpPr/>
            <p:nvPr userDrawn="1"/>
          </p:nvSpPr>
          <p:spPr bwMode="auto">
            <a:xfrm>
              <a:off x="6602797" y="4002385"/>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18" name="Freeform 426"/>
            <p:cNvSpPr/>
            <p:nvPr userDrawn="1"/>
          </p:nvSpPr>
          <p:spPr bwMode="auto">
            <a:xfrm>
              <a:off x="9066225" y="1542179"/>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19" name="Rectangle 427"/>
            <p:cNvSpPr>
              <a:spLocks noChangeArrowheads="1"/>
            </p:cNvSpPr>
            <p:nvPr userDrawn="1"/>
          </p:nvSpPr>
          <p:spPr bwMode="auto">
            <a:xfrm>
              <a:off x="7067777" y="2000715"/>
              <a:ext cx="2525711" cy="2521417"/>
            </a:xfrm>
            <a:prstGeom prst="rect">
              <a:avLst/>
            </a:prstGeom>
            <a:solidFill>
              <a:schemeClr val="accent3"/>
            </a:solidFill>
            <a:ln>
              <a:noFill/>
            </a:ln>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21" name="Rectangle 435"/>
            <p:cNvSpPr>
              <a:spLocks noChangeArrowheads="1"/>
            </p:cNvSpPr>
            <p:nvPr userDrawn="1"/>
          </p:nvSpPr>
          <p:spPr bwMode="auto">
            <a:xfrm>
              <a:off x="7193419" y="2113703"/>
              <a:ext cx="2283019" cy="2282405"/>
            </a:xfrm>
            <a:prstGeom prst="rect">
              <a:avLst/>
            </a:prstGeom>
            <a:solidFill>
              <a:schemeClr val="accent2">
                <a:alpha val="65000"/>
              </a:schemeClr>
            </a:solidFill>
            <a:ln>
              <a:noFill/>
            </a:ln>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22" name="Rectangle 436"/>
            <p:cNvSpPr>
              <a:spLocks noChangeArrowheads="1"/>
            </p:cNvSpPr>
            <p:nvPr userDrawn="1"/>
          </p:nvSpPr>
          <p:spPr bwMode="auto">
            <a:xfrm>
              <a:off x="7188050" y="2139243"/>
              <a:ext cx="2293758" cy="2267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685800"/>
              <a:endParaRPr lang="zh-CN" altLang="en-US" sz="1400">
                <a:solidFill>
                  <a:srgbClr val="000000"/>
                </a:solidFill>
              </a:endParaRPr>
            </a:p>
          </p:txBody>
        </p:sp>
      </p:grpSp>
      <p:sp>
        <p:nvSpPr>
          <p:cNvPr id="20" name="标题 1"/>
          <p:cNvSpPr>
            <a:spLocks noGrp="1"/>
          </p:cNvSpPr>
          <p:nvPr userDrawn="1">
            <p:ph type="title"/>
          </p:nvPr>
        </p:nvSpPr>
        <p:spPr>
          <a:xfrm>
            <a:off x="3085527" y="2049772"/>
            <a:ext cx="4064389" cy="671513"/>
          </a:xfrm>
        </p:spPr>
        <p:txBody>
          <a:bodyPr anchor="b">
            <a:normAutofit/>
          </a:bodyPr>
          <a:lstStyle>
            <a:lvl1pPr algn="ctr">
              <a:defRPr sz="1800" b="1">
                <a:solidFill>
                  <a:schemeClr val="bg1"/>
                </a:solidFill>
              </a:defRPr>
            </a:lvl1pPr>
          </a:lstStyle>
          <a:p>
            <a:r>
              <a:rPr lang="en-US" dirty="0"/>
              <a:t>Click to edit Master title style</a:t>
            </a:r>
            <a:endParaRPr lang="zh-CN"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endParaRPr lang="zh-CN" altLang="en-US">
              <a:solidFill>
                <a:srgbClr val="000000">
                  <a:lumMod val="50000"/>
                  <a:lumOff val="50000"/>
                </a:srgbClr>
              </a:solidFill>
            </a:endParaRPr>
          </a:p>
        </p:txBody>
      </p:sp>
      <p:sp>
        <p:nvSpPr>
          <p:cNvPr id="4" name="页脚占位符 3"/>
          <p:cNvSpPr>
            <a:spLocks noGrp="1"/>
          </p:cNvSpPr>
          <p:nvPr>
            <p:ph type="ftr" sz="quarter" idx="11"/>
          </p:nvPr>
        </p:nvSpPr>
        <p:spPr/>
        <p:txBody>
          <a:bodyPr/>
          <a:lstStyle/>
          <a:p>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5" name="灯片编号占位符 4"/>
          <p:cNvSpPr>
            <a:spLocks noGrp="1"/>
          </p:cNvSpPr>
          <p:nvPr>
            <p:ph type="sldNum" sz="quarter" idx="12"/>
          </p:nvPr>
        </p:nvSpPr>
        <p:spPr/>
        <p:txBody>
          <a:bodyPr/>
          <a:lstStyle/>
          <a:p>
            <a:fld id="{5DD3DB80-B894-403A-B48E-6FDC1A72010E}" type="slidenum">
              <a:rPr lang="zh-CN" altLang="en-US" smtClean="0">
                <a:solidFill>
                  <a:srgbClr val="000000">
                    <a:lumMod val="50000"/>
                    <a:lumOff val="50000"/>
                  </a:srgbClr>
                </a:solidFill>
              </a:rPr>
            </a:fld>
            <a:endParaRPr lang="zh-CN" altLang="en-US">
              <a:solidFill>
                <a:srgbClr val="000000">
                  <a:lumMod val="50000"/>
                  <a:lumOff val="50000"/>
                </a:srgbClr>
              </a:solidFill>
            </a:endParaRPr>
          </a:p>
        </p:txBody>
      </p:sp>
      <p:sp>
        <p:nvSpPr>
          <p:cNvPr id="6" name="标题 5"/>
          <p:cNvSpPr>
            <a:spLocks noGrp="1"/>
          </p:cNvSpPr>
          <p:nvPr>
            <p:ph type="title"/>
          </p:nvPr>
        </p:nvSpPr>
        <p:spPr/>
        <p:txBody>
          <a:bodyPr/>
          <a:lstStyle>
            <a:lvl1pPr>
              <a:defRPr/>
            </a:lvl1pPr>
          </a:lstStyle>
          <a:p>
            <a:r>
              <a:rPr lang="en-US" altLang="zh-CN" dirty="0"/>
              <a:t>Click to edit Master title style</a:t>
            </a:r>
            <a:endParaRPr lang="zh-CN" altLang="en-US" dirty="0"/>
          </a:p>
        </p:txBody>
      </p:sp>
      <p:sp>
        <p:nvSpPr>
          <p:cNvPr id="8" name="内容占位符 7"/>
          <p:cNvSpPr>
            <a:spLocks noGrp="1"/>
          </p:cNvSpPr>
          <p:nvPr>
            <p:ph sz="quarter" idx="13"/>
          </p:nvPr>
        </p:nvSpPr>
        <p:spPr>
          <a:xfrm>
            <a:off x="502444" y="847728"/>
            <a:ext cx="8137922" cy="3755231"/>
          </a:xfrm>
        </p:spPr>
        <p:txBody>
          <a:bodyPr/>
          <a:lstStyle>
            <a:lvl1pPr>
              <a:defRPr/>
            </a:lvl1pPr>
            <a:lvl2pPr>
              <a:defRPr/>
            </a:lvl2pPr>
            <a:lvl3pPr>
              <a:defRPr/>
            </a:lvl3pPr>
            <a:lvl4pPr>
              <a:defRPr/>
            </a:lvl4pPr>
            <a:lvl5pPr>
              <a:defRPr/>
            </a:lvl5pPr>
          </a:lstStyle>
          <a:p>
            <a:pPr lvl="0"/>
            <a:r>
              <a:rPr lang="en-US" altLang="zh-CN" dirty="0"/>
              <a:t>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zh-CN" altLang="en-US" dirty="0"/>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itleOnly" preserve="1" userDrawn="1">
  <p:cSld name="仅标题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dirty="0"/>
              <a:t>Click to edit Master title style</a:t>
            </a:r>
            <a:endParaRPr lang="en-US" dirty="0"/>
          </a:p>
        </p:txBody>
      </p:sp>
      <p:sp>
        <p:nvSpPr>
          <p:cNvPr id="3" name="Date Placeholder 2"/>
          <p:cNvSpPr>
            <a:spLocks noGrp="1"/>
          </p:cNvSpPr>
          <p:nvPr>
            <p:ph type="dt" sz="half" idx="10"/>
          </p:nvPr>
        </p:nvSpPr>
        <p:spPr/>
        <p:txBody>
          <a:bodyPr/>
          <a:lstStyle/>
          <a:p>
            <a:endParaRPr lang="zh-CN" altLang="en-US">
              <a:solidFill>
                <a:srgbClr val="000000">
                  <a:lumMod val="50000"/>
                  <a:lumOff val="50000"/>
                </a:srgbClr>
              </a:solidFill>
            </a:endParaRPr>
          </a:p>
        </p:txBody>
      </p:sp>
      <p:sp>
        <p:nvSpPr>
          <p:cNvPr id="4" name="Footer Placeholder 3"/>
          <p:cNvSpPr>
            <a:spLocks noGrp="1"/>
          </p:cNvSpPr>
          <p:nvPr>
            <p:ph type="ftr" sz="quarter" idx="11"/>
          </p:nvPr>
        </p:nvSpPr>
        <p:spPr/>
        <p:txBody>
          <a:bodyPr/>
          <a:lstStyle/>
          <a:p>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5" name="Slide Number Placeholder 4"/>
          <p:cNvSpPr>
            <a:spLocks noGrp="1"/>
          </p:cNvSpPr>
          <p:nvPr>
            <p:ph type="sldNum" sz="quarter" idx="12"/>
          </p:nvPr>
        </p:nvSpPr>
        <p:spPr/>
        <p:txBody>
          <a:bodyPr/>
          <a:lstStyle/>
          <a:p>
            <a:fld id="{5DD3DB80-B894-403A-B48E-6FDC1A72010E}" type="slidenum">
              <a:rPr lang="zh-CN" altLang="en-US" smtClean="0">
                <a:solidFill>
                  <a:srgbClr val="000000">
                    <a:lumMod val="50000"/>
                    <a:lumOff val="50000"/>
                  </a:srgbClr>
                </a:solidFill>
              </a:rPr>
            </a:fld>
            <a:endParaRPr lang="zh-CN" altLang="en-US">
              <a:solidFill>
                <a:srgbClr val="000000">
                  <a:lumMod val="50000"/>
                  <a:lumOff val="50000"/>
                </a:srgbClr>
              </a:solidFill>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grpSp>
        <p:nvGrpSpPr>
          <p:cNvPr id="231" name="组合 230"/>
          <p:cNvGrpSpPr/>
          <p:nvPr userDrawn="1"/>
        </p:nvGrpSpPr>
        <p:grpSpPr>
          <a:xfrm flipH="1">
            <a:off x="0" y="2382"/>
            <a:ext cx="9144000" cy="5141118"/>
            <a:chOff x="0" y="3176"/>
            <a:chExt cx="12192000" cy="6854824"/>
          </a:xfrm>
        </p:grpSpPr>
        <p:sp>
          <p:nvSpPr>
            <p:cNvPr id="232" name="Rectangle 421"/>
            <p:cNvSpPr>
              <a:spLocks noChangeArrowheads="1"/>
            </p:cNvSpPr>
            <p:nvPr userDrawn="1"/>
          </p:nvSpPr>
          <p:spPr bwMode="auto">
            <a:xfrm>
              <a:off x="0" y="3176"/>
              <a:ext cx="12192000" cy="6854824"/>
            </a:xfrm>
            <a:prstGeom prst="rect">
              <a:avLst/>
            </a:prstGeom>
            <a:solidFill>
              <a:schemeClr val="accent3"/>
            </a:solidFill>
            <a:ln>
              <a:noFill/>
            </a:ln>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33" name="Freeform 422"/>
            <p:cNvSpPr/>
            <p:nvPr userDrawn="1"/>
          </p:nvSpPr>
          <p:spPr bwMode="auto">
            <a:xfrm>
              <a:off x="6269038" y="790576"/>
              <a:ext cx="5280025" cy="5273675"/>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34" name="Freeform 423"/>
            <p:cNvSpPr/>
            <p:nvPr userDrawn="1"/>
          </p:nvSpPr>
          <p:spPr bwMode="auto">
            <a:xfrm>
              <a:off x="6369050" y="890588"/>
              <a:ext cx="1457325" cy="1455738"/>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35" name="Freeform 424"/>
            <p:cNvSpPr/>
            <p:nvPr userDrawn="1"/>
          </p:nvSpPr>
          <p:spPr bwMode="auto">
            <a:xfrm>
              <a:off x="10001250" y="4518026"/>
              <a:ext cx="1457325" cy="1455738"/>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36" name="Freeform 425"/>
            <p:cNvSpPr/>
            <p:nvPr userDrawn="1"/>
          </p:nvSpPr>
          <p:spPr bwMode="auto">
            <a:xfrm>
              <a:off x="6354763" y="4522788"/>
              <a:ext cx="1457325" cy="1455738"/>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37" name="Freeform 426"/>
            <p:cNvSpPr/>
            <p:nvPr userDrawn="1"/>
          </p:nvSpPr>
          <p:spPr bwMode="auto">
            <a:xfrm>
              <a:off x="9996488" y="885826"/>
              <a:ext cx="1457325" cy="1455738"/>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38" name="Rectangle 427"/>
            <p:cNvSpPr>
              <a:spLocks noChangeArrowheads="1"/>
            </p:cNvSpPr>
            <p:nvPr userDrawn="1"/>
          </p:nvSpPr>
          <p:spPr bwMode="auto">
            <a:xfrm>
              <a:off x="7042150" y="1563688"/>
              <a:ext cx="3733800" cy="3727450"/>
            </a:xfrm>
            <a:prstGeom prst="rect">
              <a:avLst/>
            </a:prstGeom>
            <a:solidFill>
              <a:schemeClr val="accent3"/>
            </a:solidFill>
            <a:ln>
              <a:noFill/>
            </a:ln>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39" name="Rectangle 431"/>
            <p:cNvSpPr>
              <a:spLocks noChangeArrowheads="1"/>
            </p:cNvSpPr>
            <p:nvPr userDrawn="1"/>
          </p:nvSpPr>
          <p:spPr bwMode="auto">
            <a:xfrm flipH="1">
              <a:off x="7218363" y="1754189"/>
              <a:ext cx="3357563" cy="3351213"/>
            </a:xfrm>
            <a:prstGeom prst="rect">
              <a:avLst/>
            </a:prstGeom>
            <a:blipFill>
              <a:blip r:embed="rId2"/>
              <a:srcRect/>
              <a:stretch>
                <a:fillRect l="-25247" r="-25056"/>
              </a:stretch>
            </a:blipFill>
            <a:ln w="6350" cap="flat">
              <a:noFill/>
              <a:prstDash val="solid"/>
              <a:miter lim="800000"/>
            </a:ln>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40" name="Rectangle 435"/>
            <p:cNvSpPr>
              <a:spLocks noChangeArrowheads="1"/>
            </p:cNvSpPr>
            <p:nvPr userDrawn="1"/>
          </p:nvSpPr>
          <p:spPr bwMode="auto">
            <a:xfrm>
              <a:off x="7210428" y="1747161"/>
              <a:ext cx="3375024" cy="3374115"/>
            </a:xfrm>
            <a:prstGeom prst="rect">
              <a:avLst/>
            </a:prstGeom>
            <a:solidFill>
              <a:schemeClr val="accent2">
                <a:alpha val="65000"/>
              </a:schemeClr>
            </a:solidFill>
            <a:ln>
              <a:noFill/>
            </a:ln>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41" name="Rectangle 436"/>
            <p:cNvSpPr>
              <a:spLocks noChangeArrowheads="1"/>
            </p:cNvSpPr>
            <p:nvPr userDrawn="1"/>
          </p:nvSpPr>
          <p:spPr bwMode="auto">
            <a:xfrm>
              <a:off x="7219951" y="1768476"/>
              <a:ext cx="3390900"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685800"/>
              <a:endParaRPr lang="zh-CN" altLang="en-US" sz="1400">
                <a:solidFill>
                  <a:srgbClr val="000000"/>
                </a:solidFill>
              </a:endParaRPr>
            </a:p>
          </p:txBody>
        </p:sp>
      </p:grpSp>
      <p:sp>
        <p:nvSpPr>
          <p:cNvPr id="28" name="Line 215"/>
          <p:cNvSpPr>
            <a:spLocks noChangeShapeType="1"/>
          </p:cNvSpPr>
          <p:nvPr userDrawn="1"/>
        </p:nvSpPr>
        <p:spPr bwMode="auto">
          <a:xfrm flipH="1">
            <a:off x="9143822" y="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14:hiddenLine>
            </a:ext>
          </a:extLst>
        </p:spPr>
        <p:txBody>
          <a:bodyPr vert="horz" wrap="square" lIns="68562" tIns="34289" rIns="68562" bIns="34289" numCol="1" anchor="t" anchorCtr="0" compatLnSpc="1"/>
          <a:lstStyle/>
          <a:p>
            <a:pPr defTabSz="685800"/>
            <a:endParaRPr lang="zh-CN" altLang="en-US" sz="1400">
              <a:solidFill>
                <a:srgbClr val="000000"/>
              </a:solidFill>
            </a:endParaRPr>
          </a:p>
        </p:txBody>
      </p:sp>
      <p:sp>
        <p:nvSpPr>
          <p:cNvPr id="48" name="Rectangle 107"/>
          <p:cNvSpPr>
            <a:spLocks noChangeArrowheads="1"/>
          </p:cNvSpPr>
          <p:nvPr userDrawn="1"/>
        </p:nvSpPr>
        <p:spPr bwMode="auto">
          <a:xfrm>
            <a:off x="0" y="8186"/>
            <a:ext cx="9144000" cy="5123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9" rIns="68562" bIns="34289" numCol="1" anchor="t" anchorCtr="0" compatLnSpc="1"/>
          <a:lstStyle/>
          <a:p>
            <a:pPr defTabSz="685800"/>
            <a:endParaRPr lang="zh-CN" altLang="en-US" sz="1400">
              <a:solidFill>
                <a:srgbClr val="000000"/>
              </a:solidFill>
            </a:endParaRPr>
          </a:p>
        </p:txBody>
      </p:sp>
      <p:sp>
        <p:nvSpPr>
          <p:cNvPr id="40" name="Rectangle 107"/>
          <p:cNvSpPr>
            <a:spLocks noChangeArrowheads="1"/>
          </p:cNvSpPr>
          <p:nvPr userDrawn="1"/>
        </p:nvSpPr>
        <p:spPr bwMode="auto">
          <a:xfrm>
            <a:off x="19050" y="8186"/>
            <a:ext cx="9144000" cy="5123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9" rIns="68562" bIns="34289" numCol="1" anchor="t" anchorCtr="0" compatLnSpc="1"/>
          <a:lstStyle/>
          <a:p>
            <a:pPr defTabSz="685800"/>
            <a:endParaRPr lang="zh-CN" altLang="en-US" sz="1400">
              <a:solidFill>
                <a:srgbClr val="000000"/>
              </a:solidFill>
            </a:endParaRPr>
          </a:p>
        </p:txBody>
      </p:sp>
      <p:sp>
        <p:nvSpPr>
          <p:cNvPr id="13" name="标题 1"/>
          <p:cNvSpPr>
            <a:spLocks noGrp="1"/>
          </p:cNvSpPr>
          <p:nvPr userDrawn="1">
            <p:ph type="ctrTitle" hasCustomPrompt="1"/>
          </p:nvPr>
        </p:nvSpPr>
        <p:spPr>
          <a:xfrm>
            <a:off x="4551758" y="1614489"/>
            <a:ext cx="4069557" cy="1216132"/>
          </a:xfrm>
        </p:spPr>
        <p:txBody>
          <a:bodyPr anchor="b">
            <a:normAutofit/>
          </a:bodyPr>
          <a:lstStyle>
            <a:lvl1pPr marL="0" indent="0" algn="l">
              <a:buFont typeface="Arial" panose="020B0604020202020204" pitchFamily="34" charset="0"/>
              <a:buNone/>
              <a:defRPr sz="2400">
                <a:solidFill>
                  <a:schemeClr val="bg1"/>
                </a:solidFill>
              </a:defRPr>
            </a:lvl1pPr>
          </a:lstStyle>
          <a:p>
            <a:r>
              <a:rPr lang="en-US" altLang="zh-CN" dirty="0"/>
              <a:t>Conclusion</a:t>
            </a:r>
            <a:endParaRPr lang="zh-CN" altLang="en-US" dirty="0"/>
          </a:p>
        </p:txBody>
      </p:sp>
      <p:sp>
        <p:nvSpPr>
          <p:cNvPr id="15" name="文本占位符 62"/>
          <p:cNvSpPr>
            <a:spLocks noGrp="1"/>
          </p:cNvSpPr>
          <p:nvPr userDrawn="1">
            <p:ph type="body" sz="quarter" idx="18" hasCustomPrompt="1"/>
          </p:nvPr>
        </p:nvSpPr>
        <p:spPr>
          <a:xfrm>
            <a:off x="4551758" y="3344178"/>
            <a:ext cx="4069557" cy="233153"/>
          </a:xfrm>
        </p:spPr>
        <p:txBody>
          <a:bodyPr vert="horz" lIns="68562" tIns="34289" rIns="68562" bIns="34289" rtlCol="0">
            <a:normAutofit/>
          </a:bodyPr>
          <a:lstStyle>
            <a:lvl1pPr marL="0" indent="0" algn="l">
              <a:buNone/>
              <a:defRPr lang="zh-CN" altLang="en-US" sz="1100" smtClean="0">
                <a:solidFill>
                  <a:schemeClr val="bg1"/>
                </a:solidFill>
              </a:defRPr>
            </a:lvl1pPr>
            <a:lvl2pPr>
              <a:defRPr lang="zh-CN" altLang="en-US" sz="1500" smtClean="0"/>
            </a:lvl2pPr>
            <a:lvl3pPr>
              <a:defRPr lang="zh-CN" altLang="en-US" sz="1400" smtClean="0"/>
            </a:lvl3pPr>
            <a:lvl4pPr>
              <a:defRPr lang="zh-CN" altLang="en-US" sz="1200" smtClean="0"/>
            </a:lvl4pPr>
            <a:lvl5pPr>
              <a:defRPr lang="zh-CN" altLang="en-US" sz="1200"/>
            </a:lvl5pPr>
          </a:lstStyle>
          <a:p>
            <a:pPr marL="171450" marR="0" lvl="0" indent="-171450" fontAlgn="auto">
              <a:spcAft>
                <a:spcPts val="0"/>
              </a:spcAft>
              <a:buClrTx/>
              <a:buSzTx/>
            </a:pPr>
            <a:r>
              <a:rPr lang="en-US" altLang="zh-CN" dirty="0"/>
              <a:t>Data</a:t>
            </a:r>
            <a:endParaRPr lang="en-US" altLang="zh-CN" dirty="0"/>
          </a:p>
        </p:txBody>
      </p:sp>
      <p:sp>
        <p:nvSpPr>
          <p:cNvPr id="6" name="文本占位符 13"/>
          <p:cNvSpPr>
            <a:spLocks noGrp="1"/>
          </p:cNvSpPr>
          <p:nvPr userDrawn="1">
            <p:ph type="body" sz="quarter" idx="10" hasCustomPrompt="1"/>
          </p:nvPr>
        </p:nvSpPr>
        <p:spPr>
          <a:xfrm>
            <a:off x="4551758" y="3121975"/>
            <a:ext cx="4069557" cy="222203"/>
          </a:xfrm>
        </p:spPr>
        <p:txBody>
          <a:bodyPr vert="horz" anchor="ctr">
            <a:noAutofit/>
          </a:bodyPr>
          <a:lstStyle>
            <a:lvl1pPr marL="0" indent="0" algn="l">
              <a:buNone/>
              <a:defRPr sz="1100" b="0">
                <a:solidFill>
                  <a:schemeClr val="bg1"/>
                </a:solidFill>
              </a:defRPr>
            </a:lvl1pPr>
            <a:lvl2pPr marL="342900" indent="0">
              <a:buNone/>
              <a:defRPr/>
            </a:lvl2pPr>
            <a:lvl3pPr marL="685800" indent="0">
              <a:buNone/>
              <a:defRPr/>
            </a:lvl3pPr>
            <a:lvl4pPr marL="1028700" indent="0">
              <a:buNone/>
              <a:defRPr/>
            </a:lvl4pPr>
            <a:lvl5pPr marL="1370965" indent="0">
              <a:buNone/>
              <a:defRPr/>
            </a:lvl5pPr>
          </a:lstStyle>
          <a:p>
            <a:pPr lvl="0"/>
            <a:r>
              <a:rPr lang="en-US" altLang="zh-CN" dirty="0"/>
              <a:t>Signature</a:t>
            </a:r>
            <a:endParaRPr lang="en-US" altLang="zh-CN" dirty="0"/>
          </a:p>
        </p:txBody>
      </p:sp>
    </p:spTree>
  </p:cSld>
  <p:clrMapOvr>
    <a:overrideClrMapping bg1="lt1" tx1="dk1" bg2="lt2" tx2="dk2" accent1="accent1" accent2="accent2" accent3="accent3" accent4="accent4" accent5="accent5" accent6="accent6" hlink="hlink" folHlink="folHlink"/>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showMasterSp="0" userDrawn="1">
  <p:cSld name="标题幻灯片">
    <p:bg>
      <p:bgPr>
        <a:solidFill>
          <a:schemeClr val="bg1"/>
        </a:solidFill>
        <a:effectLst/>
      </p:bgPr>
    </p:bg>
    <p:spTree>
      <p:nvGrpSpPr>
        <p:cNvPr id="1" name=""/>
        <p:cNvGrpSpPr/>
        <p:nvPr/>
      </p:nvGrpSpPr>
      <p:grpSpPr>
        <a:xfrm>
          <a:off x="0" y="0"/>
          <a:ext cx="0" cy="0"/>
          <a:chOff x="0" y="0"/>
          <a:chExt cx="0" cy="0"/>
        </a:xfrm>
      </p:grpSpPr>
      <p:sp>
        <p:nvSpPr>
          <p:cNvPr id="9894" name="Rectangle 421"/>
          <p:cNvSpPr>
            <a:spLocks noChangeArrowheads="1"/>
          </p:cNvSpPr>
          <p:nvPr userDrawn="1"/>
        </p:nvSpPr>
        <p:spPr bwMode="auto">
          <a:xfrm>
            <a:off x="0" y="2382"/>
            <a:ext cx="9144000" cy="5141118"/>
          </a:xfrm>
          <a:prstGeom prst="rect">
            <a:avLst/>
          </a:prstGeom>
          <a:solidFill>
            <a:schemeClr val="accent3"/>
          </a:solidFill>
          <a:ln>
            <a:noFill/>
          </a:ln>
        </p:spPr>
        <p:txBody>
          <a:bodyPr vert="horz" wrap="square" lIns="68580" tIns="34290" rIns="68580" bIns="34290" numCol="1" anchor="t" anchorCtr="0" compatLnSpc="1"/>
          <a:lstStyle/>
          <a:p>
            <a:pPr defTabSz="685800"/>
            <a:endParaRPr lang="zh-CN" altLang="en-US" sz="1400" dirty="0">
              <a:solidFill>
                <a:srgbClr val="000000"/>
              </a:solidFill>
            </a:endParaRPr>
          </a:p>
        </p:txBody>
      </p:sp>
      <p:sp>
        <p:nvSpPr>
          <p:cNvPr id="9895" name="Freeform 422"/>
          <p:cNvSpPr/>
          <p:nvPr userDrawn="1"/>
        </p:nvSpPr>
        <p:spPr bwMode="auto">
          <a:xfrm>
            <a:off x="4701779" y="592933"/>
            <a:ext cx="3960019" cy="3955256"/>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pPr defTabSz="685800"/>
            <a:endParaRPr lang="zh-CN" altLang="en-US" sz="1400">
              <a:solidFill>
                <a:srgbClr val="000000"/>
              </a:solidFill>
            </a:endParaRPr>
          </a:p>
        </p:txBody>
      </p:sp>
      <p:sp>
        <p:nvSpPr>
          <p:cNvPr id="9896" name="Freeform 423"/>
          <p:cNvSpPr/>
          <p:nvPr userDrawn="1"/>
        </p:nvSpPr>
        <p:spPr bwMode="auto">
          <a:xfrm>
            <a:off x="4776788" y="667941"/>
            <a:ext cx="1092994" cy="1091804"/>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a:endParaRPr lang="zh-CN" altLang="en-US" sz="1400">
              <a:solidFill>
                <a:srgbClr val="000000"/>
              </a:solidFill>
            </a:endParaRPr>
          </a:p>
        </p:txBody>
      </p:sp>
      <p:sp>
        <p:nvSpPr>
          <p:cNvPr id="9897" name="Freeform 424"/>
          <p:cNvSpPr/>
          <p:nvPr userDrawn="1"/>
        </p:nvSpPr>
        <p:spPr bwMode="auto">
          <a:xfrm>
            <a:off x="7500938" y="3388519"/>
            <a:ext cx="1092994" cy="1091804"/>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a:endParaRPr lang="zh-CN" altLang="en-US" sz="1400">
              <a:solidFill>
                <a:srgbClr val="000000"/>
              </a:solidFill>
            </a:endParaRPr>
          </a:p>
        </p:txBody>
      </p:sp>
      <p:sp>
        <p:nvSpPr>
          <p:cNvPr id="9898" name="Freeform 425"/>
          <p:cNvSpPr/>
          <p:nvPr userDrawn="1"/>
        </p:nvSpPr>
        <p:spPr bwMode="auto">
          <a:xfrm>
            <a:off x="4766073" y="3392091"/>
            <a:ext cx="1092994" cy="1091804"/>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a:endParaRPr lang="zh-CN" altLang="en-US" sz="1400">
              <a:solidFill>
                <a:srgbClr val="000000"/>
              </a:solidFill>
            </a:endParaRPr>
          </a:p>
        </p:txBody>
      </p:sp>
      <p:sp>
        <p:nvSpPr>
          <p:cNvPr id="9899" name="Freeform 426"/>
          <p:cNvSpPr/>
          <p:nvPr userDrawn="1"/>
        </p:nvSpPr>
        <p:spPr bwMode="auto">
          <a:xfrm>
            <a:off x="7497366" y="664369"/>
            <a:ext cx="1092994" cy="1091804"/>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a:endParaRPr lang="zh-CN" altLang="en-US" sz="1400">
              <a:solidFill>
                <a:srgbClr val="000000"/>
              </a:solidFill>
            </a:endParaRPr>
          </a:p>
        </p:txBody>
      </p:sp>
      <p:sp>
        <p:nvSpPr>
          <p:cNvPr id="9900" name="Rectangle 427"/>
          <p:cNvSpPr>
            <a:spLocks noChangeArrowheads="1"/>
          </p:cNvSpPr>
          <p:nvPr userDrawn="1"/>
        </p:nvSpPr>
        <p:spPr bwMode="auto">
          <a:xfrm>
            <a:off x="5281613" y="1172766"/>
            <a:ext cx="2800350" cy="2795588"/>
          </a:xfrm>
          <a:prstGeom prst="rect">
            <a:avLst/>
          </a:prstGeom>
          <a:solidFill>
            <a:schemeClr val="accent3"/>
          </a:solidFill>
          <a:ln>
            <a:noFill/>
          </a:ln>
        </p:spPr>
        <p:txBody>
          <a:bodyPr vert="horz" wrap="square" lIns="68580" tIns="34290" rIns="68580" bIns="34290" numCol="1" anchor="t" anchorCtr="0" compatLnSpc="1"/>
          <a:lstStyle/>
          <a:p>
            <a:pPr defTabSz="685800"/>
            <a:endParaRPr lang="zh-CN" altLang="en-US" sz="1400">
              <a:solidFill>
                <a:srgbClr val="000000"/>
              </a:solidFill>
            </a:endParaRPr>
          </a:p>
        </p:txBody>
      </p:sp>
      <p:sp>
        <p:nvSpPr>
          <p:cNvPr id="4" name="Rectangle 435"/>
          <p:cNvSpPr>
            <a:spLocks noChangeArrowheads="1"/>
          </p:cNvSpPr>
          <p:nvPr userDrawn="1"/>
        </p:nvSpPr>
        <p:spPr bwMode="auto">
          <a:xfrm>
            <a:off x="5287620" y="1509609"/>
            <a:ext cx="2791980" cy="2024270"/>
          </a:xfrm>
          <a:prstGeom prst="rect">
            <a:avLst/>
          </a:prstGeom>
          <a:solidFill>
            <a:srgbClr val="FFFFFF"/>
          </a:solidFill>
          <a:ln>
            <a:noFill/>
          </a:ln>
        </p:spPr>
        <p:txBody>
          <a:bodyPr vert="horz" wrap="square" lIns="68580" tIns="34290" rIns="68580" bIns="34290" numCol="1" anchor="t" anchorCtr="0" compatLnSpc="1"/>
          <a:lstStyle/>
          <a:p>
            <a:pPr defTabSz="685800"/>
            <a:endParaRPr lang="zh-CN" altLang="en-US" sz="1400">
              <a:solidFill>
                <a:srgbClr val="000000"/>
              </a:solidFill>
            </a:endParaRPr>
          </a:p>
        </p:txBody>
      </p:sp>
      <p:pic>
        <p:nvPicPr>
          <p:cNvPr id="3" name="图片 2"/>
          <p:cNvPicPr>
            <a:picLocks noChangeAspect="1"/>
          </p:cNvPicPr>
          <p:nvPr userDrawn="1"/>
        </p:nvPicPr>
        <p:blipFill>
          <a:blip r:embed="rId2"/>
          <a:stretch>
            <a:fillRect/>
          </a:stretch>
        </p:blipFill>
        <p:spPr>
          <a:xfrm>
            <a:off x="5279250" y="1834756"/>
            <a:ext cx="2800350" cy="1398983"/>
          </a:xfrm>
          <a:prstGeom prst="rect">
            <a:avLst/>
          </a:prstGeom>
        </p:spPr>
      </p:pic>
      <p:sp>
        <p:nvSpPr>
          <p:cNvPr id="9909" name="Rectangle 436"/>
          <p:cNvSpPr>
            <a:spLocks noChangeArrowheads="1"/>
          </p:cNvSpPr>
          <p:nvPr userDrawn="1"/>
        </p:nvSpPr>
        <p:spPr bwMode="auto">
          <a:xfrm>
            <a:off x="5414963" y="1326357"/>
            <a:ext cx="2543175"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a:endParaRPr lang="zh-CN" altLang="en-US" sz="1400">
              <a:solidFill>
                <a:srgbClr val="000000"/>
              </a:solidFill>
            </a:endParaRPr>
          </a:p>
        </p:txBody>
      </p:sp>
      <p:sp>
        <p:nvSpPr>
          <p:cNvPr id="9801" name="副标题 2"/>
          <p:cNvSpPr>
            <a:spLocks noGrp="1"/>
          </p:cNvSpPr>
          <p:nvPr userDrawn="1">
            <p:ph type="subTitle" idx="1"/>
          </p:nvPr>
        </p:nvSpPr>
        <p:spPr>
          <a:xfrm>
            <a:off x="500026" y="2102645"/>
            <a:ext cx="5891633" cy="419099"/>
          </a:xfrm>
        </p:spPr>
        <p:txBody>
          <a:bodyPr anchor="ctr">
            <a:normAutofit/>
          </a:bodyPr>
          <a:lstStyle>
            <a:lvl1pPr marL="0" indent="0" algn="l">
              <a:buNone/>
              <a:defRPr sz="1500">
                <a:solidFill>
                  <a:schemeClr val="bg1"/>
                </a:solidFill>
              </a:defRPr>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endParaRPr lang="en-US" dirty="0"/>
          </a:p>
        </p:txBody>
      </p:sp>
      <p:sp>
        <p:nvSpPr>
          <p:cNvPr id="9802" name="标题 1"/>
          <p:cNvSpPr>
            <a:spLocks noGrp="1"/>
          </p:cNvSpPr>
          <p:nvPr userDrawn="1">
            <p:ph type="ctrTitle"/>
          </p:nvPr>
        </p:nvSpPr>
        <p:spPr>
          <a:xfrm>
            <a:off x="500026" y="1578702"/>
            <a:ext cx="5891633" cy="523943"/>
          </a:xfrm>
        </p:spPr>
        <p:txBody>
          <a:bodyPr anchor="ctr">
            <a:normAutofit/>
          </a:bodyPr>
          <a:lstStyle>
            <a:lvl1pPr algn="l">
              <a:defRPr sz="3000">
                <a:solidFill>
                  <a:schemeClr val="bg1"/>
                </a:solidFill>
              </a:defRPr>
            </a:lvl1pPr>
          </a:lstStyle>
          <a:p>
            <a:endParaRPr lang="zh-CN" altLang="en-US" dirty="0"/>
          </a:p>
        </p:txBody>
      </p:sp>
      <p:sp>
        <p:nvSpPr>
          <p:cNvPr id="12" name="文本占位符 13"/>
          <p:cNvSpPr>
            <a:spLocks noGrp="1"/>
          </p:cNvSpPr>
          <p:nvPr userDrawn="1">
            <p:ph type="body" sz="quarter" idx="10"/>
          </p:nvPr>
        </p:nvSpPr>
        <p:spPr>
          <a:xfrm>
            <a:off x="500026" y="3425126"/>
            <a:ext cx="5891633" cy="222203"/>
          </a:xfrm>
        </p:spPr>
        <p:txBody>
          <a:bodyPr vert="horz" anchor="ctr">
            <a:noAutofit/>
          </a:bodyPr>
          <a:lstStyle>
            <a:lvl1pPr marL="0" indent="0" algn="l">
              <a:buNone/>
              <a:defRPr sz="1100" b="0">
                <a:solidFill>
                  <a:schemeClr val="bg1"/>
                </a:solidFill>
              </a:defRPr>
            </a:lvl1pPr>
            <a:lvl2pPr marL="342900" indent="0">
              <a:buNone/>
              <a:defRPr/>
            </a:lvl2pPr>
            <a:lvl3pPr marL="685800" indent="0">
              <a:buNone/>
              <a:defRPr/>
            </a:lvl3pPr>
            <a:lvl4pPr marL="1028700" indent="0">
              <a:buNone/>
              <a:defRPr/>
            </a:lvl4pPr>
            <a:lvl5pPr marL="1371600" indent="0">
              <a:buNone/>
              <a:defRPr/>
            </a:lvl5pPr>
          </a:lstStyle>
          <a:p>
            <a:pPr lvl="0"/>
            <a:endParaRPr lang="en-US" altLang="zh-CN" dirty="0"/>
          </a:p>
        </p:txBody>
      </p:sp>
      <p:sp>
        <p:nvSpPr>
          <p:cNvPr id="13" name="文本占位符 13"/>
          <p:cNvSpPr>
            <a:spLocks noGrp="1"/>
          </p:cNvSpPr>
          <p:nvPr userDrawn="1">
            <p:ph type="body" sz="quarter" idx="11" hasCustomPrompt="1"/>
          </p:nvPr>
        </p:nvSpPr>
        <p:spPr>
          <a:xfrm>
            <a:off x="500026" y="3647329"/>
            <a:ext cx="5891633" cy="222203"/>
          </a:xfrm>
        </p:spPr>
        <p:txBody>
          <a:bodyPr vert="horz" anchor="ctr">
            <a:noAutofit/>
          </a:bodyPr>
          <a:lstStyle>
            <a:lvl1pPr marL="0" indent="0" algn="l">
              <a:buNone/>
              <a:defRPr sz="1100" b="0">
                <a:solidFill>
                  <a:schemeClr val="bg1"/>
                </a:solidFill>
              </a:defRPr>
            </a:lvl1pPr>
            <a:lvl2pPr marL="342900" indent="0">
              <a:buNone/>
              <a:defRPr/>
            </a:lvl2pPr>
            <a:lvl3pPr marL="685800" indent="0">
              <a:buNone/>
              <a:defRPr/>
            </a:lvl3pPr>
            <a:lvl4pPr marL="1028700" indent="0">
              <a:buNone/>
              <a:defRPr/>
            </a:lvl4pPr>
            <a:lvl5pPr marL="1371600" indent="0">
              <a:buNone/>
              <a:defRPr/>
            </a:lvl5pPr>
          </a:lstStyle>
          <a:p>
            <a:pPr lvl="0"/>
            <a:r>
              <a:rPr lang="en-US" altLang="zh-CN" dirty="0"/>
              <a:t>Date</a:t>
            </a:r>
            <a:endParaRPr lang="zh-CN"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secHead" preserve="1" showMasterSp="0" userDrawn="1">
  <p:cSld name="节标题">
    <p:spTree>
      <p:nvGrpSpPr>
        <p:cNvPr id="1" name=""/>
        <p:cNvGrpSpPr/>
        <p:nvPr/>
      </p:nvGrpSpPr>
      <p:grpSpPr>
        <a:xfrm>
          <a:off x="0" y="0"/>
          <a:ext cx="0" cy="0"/>
          <a:chOff x="0" y="0"/>
          <a:chExt cx="0" cy="0"/>
        </a:xfrm>
      </p:grpSpPr>
      <p:sp>
        <p:nvSpPr>
          <p:cNvPr id="126" name="AutoShape 232"/>
          <p:cNvSpPr>
            <a:spLocks noChangeAspect="1" noChangeArrowheads="1" noTextEdit="1"/>
          </p:cNvSpPr>
          <p:nvPr userDrawn="1"/>
        </p:nvSpPr>
        <p:spPr bwMode="auto">
          <a:xfrm>
            <a:off x="1" y="1"/>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a:endParaRPr lang="zh-CN" altLang="en-US" sz="1400">
              <a:solidFill>
                <a:srgbClr val="000000"/>
              </a:solidFill>
            </a:endParaRPr>
          </a:p>
        </p:txBody>
      </p:sp>
      <p:sp>
        <p:nvSpPr>
          <p:cNvPr id="128" name="Rectangle 235"/>
          <p:cNvSpPr>
            <a:spLocks noChangeArrowheads="1"/>
          </p:cNvSpPr>
          <p:nvPr userDrawn="1"/>
        </p:nvSpPr>
        <p:spPr bwMode="auto">
          <a:xfrm>
            <a:off x="1" y="-1190"/>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a:endParaRPr lang="zh-CN" altLang="en-US" sz="1400">
              <a:solidFill>
                <a:srgbClr val="000000"/>
              </a:solidFill>
            </a:endParaRPr>
          </a:p>
        </p:txBody>
      </p:sp>
      <p:grpSp>
        <p:nvGrpSpPr>
          <p:cNvPr id="239" name="组合 238"/>
          <p:cNvGrpSpPr/>
          <p:nvPr userDrawn="1"/>
        </p:nvGrpSpPr>
        <p:grpSpPr>
          <a:xfrm>
            <a:off x="898580" y="1322354"/>
            <a:ext cx="2623656" cy="2620502"/>
            <a:chOff x="6544809" y="1477747"/>
            <a:chExt cx="3571648" cy="3567354"/>
          </a:xfrm>
        </p:grpSpPr>
        <p:sp>
          <p:nvSpPr>
            <p:cNvPr id="214" name="Freeform 422"/>
            <p:cNvSpPr/>
            <p:nvPr userDrawn="1"/>
          </p:nvSpPr>
          <p:spPr bwMode="auto">
            <a:xfrm>
              <a:off x="6544809" y="1477747"/>
              <a:ext cx="3571648" cy="3567354"/>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chemeClr val="accent2"/>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15" name="Freeform 423"/>
            <p:cNvSpPr/>
            <p:nvPr userDrawn="1"/>
          </p:nvSpPr>
          <p:spPr bwMode="auto">
            <a:xfrm>
              <a:off x="6612462" y="1545400"/>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16" name="Freeform 424"/>
            <p:cNvSpPr/>
            <p:nvPr userDrawn="1"/>
          </p:nvSpPr>
          <p:spPr bwMode="auto">
            <a:xfrm>
              <a:off x="9069446" y="3999164"/>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17" name="Freeform 425"/>
            <p:cNvSpPr/>
            <p:nvPr userDrawn="1"/>
          </p:nvSpPr>
          <p:spPr bwMode="auto">
            <a:xfrm>
              <a:off x="6602797" y="4002385"/>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18" name="Freeform 426"/>
            <p:cNvSpPr/>
            <p:nvPr userDrawn="1"/>
          </p:nvSpPr>
          <p:spPr bwMode="auto">
            <a:xfrm>
              <a:off x="9066225" y="1542179"/>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19" name="Rectangle 427"/>
            <p:cNvSpPr>
              <a:spLocks noChangeArrowheads="1"/>
            </p:cNvSpPr>
            <p:nvPr userDrawn="1"/>
          </p:nvSpPr>
          <p:spPr bwMode="auto">
            <a:xfrm>
              <a:off x="7067777" y="2000715"/>
              <a:ext cx="2525711" cy="2521417"/>
            </a:xfrm>
            <a:prstGeom prst="rect">
              <a:avLst/>
            </a:prstGeom>
            <a:solidFill>
              <a:schemeClr val="accent3"/>
            </a:solidFill>
            <a:ln>
              <a:noFill/>
            </a:ln>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21" name="Rectangle 435"/>
            <p:cNvSpPr>
              <a:spLocks noChangeArrowheads="1"/>
            </p:cNvSpPr>
            <p:nvPr userDrawn="1"/>
          </p:nvSpPr>
          <p:spPr bwMode="auto">
            <a:xfrm>
              <a:off x="7193419" y="2113703"/>
              <a:ext cx="2283019" cy="2282405"/>
            </a:xfrm>
            <a:prstGeom prst="rect">
              <a:avLst/>
            </a:prstGeom>
            <a:solidFill>
              <a:schemeClr val="accent2">
                <a:alpha val="65000"/>
              </a:schemeClr>
            </a:solidFill>
            <a:ln>
              <a:noFill/>
            </a:ln>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22" name="Rectangle 436"/>
            <p:cNvSpPr>
              <a:spLocks noChangeArrowheads="1"/>
            </p:cNvSpPr>
            <p:nvPr userDrawn="1"/>
          </p:nvSpPr>
          <p:spPr bwMode="auto">
            <a:xfrm>
              <a:off x="7188050" y="2139243"/>
              <a:ext cx="2293758" cy="2267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685800"/>
              <a:endParaRPr lang="zh-CN" altLang="en-US" sz="1400">
                <a:solidFill>
                  <a:srgbClr val="000000"/>
                </a:solidFill>
              </a:endParaRPr>
            </a:p>
          </p:txBody>
        </p:sp>
      </p:grpSp>
      <p:sp>
        <p:nvSpPr>
          <p:cNvPr id="20" name="标题 1"/>
          <p:cNvSpPr>
            <a:spLocks noGrp="1"/>
          </p:cNvSpPr>
          <p:nvPr userDrawn="1">
            <p:ph type="title"/>
          </p:nvPr>
        </p:nvSpPr>
        <p:spPr>
          <a:xfrm>
            <a:off x="3960826" y="1961092"/>
            <a:ext cx="4064389" cy="671513"/>
          </a:xfrm>
        </p:spPr>
        <p:txBody>
          <a:bodyPr anchor="b">
            <a:normAutofit/>
          </a:bodyPr>
          <a:lstStyle>
            <a:lvl1pPr algn="l">
              <a:defRPr sz="1800" b="1">
                <a:solidFill>
                  <a:schemeClr val="tx1"/>
                </a:solidFill>
              </a:defRPr>
            </a:lvl1pPr>
          </a:lstStyle>
          <a:p>
            <a:r>
              <a:rPr lang="en-US" dirty="0"/>
              <a:t>Click to edit Master title style</a:t>
            </a:r>
            <a:endParaRPr lang="zh-CN" altLang="en-US" dirty="0"/>
          </a:p>
        </p:txBody>
      </p:sp>
      <p:sp>
        <p:nvSpPr>
          <p:cNvPr id="21" name="文本占位符 2"/>
          <p:cNvSpPr>
            <a:spLocks noGrp="1"/>
          </p:cNvSpPr>
          <p:nvPr userDrawn="1">
            <p:ph type="body" idx="1"/>
          </p:nvPr>
        </p:nvSpPr>
        <p:spPr>
          <a:xfrm>
            <a:off x="3961663" y="2632606"/>
            <a:ext cx="4064389" cy="761717"/>
          </a:xfrm>
        </p:spPr>
        <p:txBody>
          <a:bodyPr anchor="t">
            <a:normAutofit/>
          </a:bodyPr>
          <a:lstStyle>
            <a:lvl1pPr marL="0" indent="0" algn="l">
              <a:buNone/>
              <a:defRPr sz="800">
                <a:solidFill>
                  <a:schemeClr val="tx1"/>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Edit Master text styles</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showMasterSp="0" userDrawn="1">
  <p:cSld name="1_节标题">
    <p:spTree>
      <p:nvGrpSpPr>
        <p:cNvPr id="1" name=""/>
        <p:cNvGrpSpPr/>
        <p:nvPr/>
      </p:nvGrpSpPr>
      <p:grpSpPr>
        <a:xfrm>
          <a:off x="0" y="0"/>
          <a:ext cx="0" cy="0"/>
          <a:chOff x="0" y="0"/>
          <a:chExt cx="0" cy="0"/>
        </a:xfrm>
      </p:grpSpPr>
      <p:sp>
        <p:nvSpPr>
          <p:cNvPr id="126" name="AutoShape 232"/>
          <p:cNvSpPr>
            <a:spLocks noChangeAspect="1" noChangeArrowheads="1" noTextEdit="1"/>
          </p:cNvSpPr>
          <p:nvPr userDrawn="1"/>
        </p:nvSpPr>
        <p:spPr bwMode="auto">
          <a:xfrm>
            <a:off x="1" y="1"/>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a:endParaRPr lang="zh-CN" altLang="en-US" sz="1400">
              <a:solidFill>
                <a:srgbClr val="000000"/>
              </a:solidFill>
            </a:endParaRPr>
          </a:p>
        </p:txBody>
      </p:sp>
      <p:sp>
        <p:nvSpPr>
          <p:cNvPr id="128" name="Rectangle 235"/>
          <p:cNvSpPr>
            <a:spLocks noChangeArrowheads="1"/>
          </p:cNvSpPr>
          <p:nvPr userDrawn="1"/>
        </p:nvSpPr>
        <p:spPr bwMode="auto">
          <a:xfrm>
            <a:off x="1" y="-1190"/>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a:endParaRPr lang="zh-CN" altLang="en-US" sz="1400">
              <a:solidFill>
                <a:srgbClr val="000000"/>
              </a:solidFill>
            </a:endParaRPr>
          </a:p>
        </p:txBody>
      </p:sp>
      <p:grpSp>
        <p:nvGrpSpPr>
          <p:cNvPr id="239" name="组合 238"/>
          <p:cNvGrpSpPr/>
          <p:nvPr userDrawn="1"/>
        </p:nvGrpSpPr>
        <p:grpSpPr>
          <a:xfrm>
            <a:off x="3265531" y="1260309"/>
            <a:ext cx="2623656" cy="2620502"/>
            <a:chOff x="6544809" y="1477747"/>
            <a:chExt cx="3571648" cy="3567354"/>
          </a:xfrm>
        </p:grpSpPr>
        <p:sp>
          <p:nvSpPr>
            <p:cNvPr id="214" name="Freeform 422"/>
            <p:cNvSpPr/>
            <p:nvPr userDrawn="1"/>
          </p:nvSpPr>
          <p:spPr bwMode="auto">
            <a:xfrm>
              <a:off x="6544809" y="1477747"/>
              <a:ext cx="3571648" cy="3567354"/>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chemeClr val="accent2"/>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15" name="Freeform 423"/>
            <p:cNvSpPr/>
            <p:nvPr userDrawn="1"/>
          </p:nvSpPr>
          <p:spPr bwMode="auto">
            <a:xfrm>
              <a:off x="6612462" y="1545400"/>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16" name="Freeform 424"/>
            <p:cNvSpPr/>
            <p:nvPr userDrawn="1"/>
          </p:nvSpPr>
          <p:spPr bwMode="auto">
            <a:xfrm>
              <a:off x="9069446" y="3999164"/>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17" name="Freeform 425"/>
            <p:cNvSpPr/>
            <p:nvPr userDrawn="1"/>
          </p:nvSpPr>
          <p:spPr bwMode="auto">
            <a:xfrm>
              <a:off x="6602797" y="4002385"/>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18" name="Freeform 426"/>
            <p:cNvSpPr/>
            <p:nvPr userDrawn="1"/>
          </p:nvSpPr>
          <p:spPr bwMode="auto">
            <a:xfrm>
              <a:off x="9066225" y="1542179"/>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19" name="Rectangle 427"/>
            <p:cNvSpPr>
              <a:spLocks noChangeArrowheads="1"/>
            </p:cNvSpPr>
            <p:nvPr userDrawn="1"/>
          </p:nvSpPr>
          <p:spPr bwMode="auto">
            <a:xfrm>
              <a:off x="7067777" y="2000715"/>
              <a:ext cx="2525711" cy="2521417"/>
            </a:xfrm>
            <a:prstGeom prst="rect">
              <a:avLst/>
            </a:prstGeom>
            <a:solidFill>
              <a:schemeClr val="accent3"/>
            </a:solidFill>
            <a:ln>
              <a:noFill/>
            </a:ln>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21" name="Rectangle 435"/>
            <p:cNvSpPr>
              <a:spLocks noChangeArrowheads="1"/>
            </p:cNvSpPr>
            <p:nvPr userDrawn="1"/>
          </p:nvSpPr>
          <p:spPr bwMode="auto">
            <a:xfrm>
              <a:off x="7193419" y="2113703"/>
              <a:ext cx="2283019" cy="2282405"/>
            </a:xfrm>
            <a:prstGeom prst="rect">
              <a:avLst/>
            </a:prstGeom>
            <a:solidFill>
              <a:schemeClr val="accent2">
                <a:alpha val="65000"/>
              </a:schemeClr>
            </a:solidFill>
            <a:ln>
              <a:noFill/>
            </a:ln>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22" name="Rectangle 436"/>
            <p:cNvSpPr>
              <a:spLocks noChangeArrowheads="1"/>
            </p:cNvSpPr>
            <p:nvPr userDrawn="1"/>
          </p:nvSpPr>
          <p:spPr bwMode="auto">
            <a:xfrm>
              <a:off x="7188050" y="2139243"/>
              <a:ext cx="2293758" cy="2267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685800"/>
              <a:endParaRPr lang="zh-CN" altLang="en-US" sz="1400">
                <a:solidFill>
                  <a:srgbClr val="000000"/>
                </a:solidFill>
              </a:endParaRPr>
            </a:p>
          </p:txBody>
        </p:sp>
      </p:grpSp>
      <p:sp>
        <p:nvSpPr>
          <p:cNvPr id="20" name="标题 1"/>
          <p:cNvSpPr>
            <a:spLocks noGrp="1"/>
          </p:cNvSpPr>
          <p:nvPr userDrawn="1">
            <p:ph type="title"/>
          </p:nvPr>
        </p:nvSpPr>
        <p:spPr>
          <a:xfrm>
            <a:off x="3085515" y="2049760"/>
            <a:ext cx="4064389" cy="671513"/>
          </a:xfrm>
        </p:spPr>
        <p:txBody>
          <a:bodyPr anchor="b">
            <a:normAutofit/>
          </a:bodyPr>
          <a:lstStyle>
            <a:lvl1pPr algn="ctr">
              <a:defRPr sz="1800" b="1">
                <a:solidFill>
                  <a:schemeClr val="bg1"/>
                </a:solidFill>
              </a:defRPr>
            </a:lvl1pPr>
          </a:lstStyle>
          <a:p>
            <a:r>
              <a:rPr lang="en-US" dirty="0"/>
              <a:t>Click to edit Master title style</a:t>
            </a:r>
            <a:endParaRPr lang="zh-CN"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endParaRPr lang="zh-CN" altLang="en-US">
              <a:solidFill>
                <a:srgbClr val="000000">
                  <a:lumMod val="50000"/>
                  <a:lumOff val="50000"/>
                </a:srgbClr>
              </a:solidFill>
            </a:endParaRPr>
          </a:p>
        </p:txBody>
      </p:sp>
      <p:sp>
        <p:nvSpPr>
          <p:cNvPr id="4" name="页脚占位符 3"/>
          <p:cNvSpPr>
            <a:spLocks noGrp="1"/>
          </p:cNvSpPr>
          <p:nvPr>
            <p:ph type="ftr" sz="quarter" idx="11"/>
          </p:nvPr>
        </p:nvSpPr>
        <p:spPr/>
        <p:txBody>
          <a:bodyPr/>
          <a:lstStyle/>
          <a:p>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5" name="灯片编号占位符 4"/>
          <p:cNvSpPr>
            <a:spLocks noGrp="1"/>
          </p:cNvSpPr>
          <p:nvPr>
            <p:ph type="sldNum" sz="quarter" idx="12"/>
          </p:nvPr>
        </p:nvSpPr>
        <p:spPr/>
        <p:txBody>
          <a:bodyPr/>
          <a:lstStyle/>
          <a:p>
            <a:fld id="{5DD3DB80-B894-403A-B48E-6FDC1A72010E}" type="slidenum">
              <a:rPr lang="zh-CN" altLang="en-US" smtClean="0">
                <a:solidFill>
                  <a:srgbClr val="000000">
                    <a:lumMod val="50000"/>
                    <a:lumOff val="50000"/>
                  </a:srgbClr>
                </a:solidFill>
              </a:rPr>
            </a:fld>
            <a:endParaRPr lang="zh-CN" altLang="en-US">
              <a:solidFill>
                <a:srgbClr val="000000">
                  <a:lumMod val="50000"/>
                  <a:lumOff val="50000"/>
                </a:srgbClr>
              </a:solidFill>
            </a:endParaRPr>
          </a:p>
        </p:txBody>
      </p:sp>
      <p:sp>
        <p:nvSpPr>
          <p:cNvPr id="6" name="标题 5"/>
          <p:cNvSpPr>
            <a:spLocks noGrp="1"/>
          </p:cNvSpPr>
          <p:nvPr>
            <p:ph type="title"/>
          </p:nvPr>
        </p:nvSpPr>
        <p:spPr/>
        <p:txBody>
          <a:bodyPr/>
          <a:lstStyle>
            <a:lvl1pPr>
              <a:defRPr/>
            </a:lvl1pPr>
          </a:lstStyle>
          <a:p>
            <a:r>
              <a:rPr lang="en-US" altLang="zh-CN" dirty="0"/>
              <a:t>Click to edit Master title style</a:t>
            </a:r>
            <a:endParaRPr lang="zh-CN" altLang="en-US" dirty="0"/>
          </a:p>
        </p:txBody>
      </p:sp>
      <p:sp>
        <p:nvSpPr>
          <p:cNvPr id="8" name="内容占位符 7"/>
          <p:cNvSpPr>
            <a:spLocks noGrp="1"/>
          </p:cNvSpPr>
          <p:nvPr>
            <p:ph sz="quarter" idx="13"/>
          </p:nvPr>
        </p:nvSpPr>
        <p:spPr>
          <a:xfrm>
            <a:off x="502444" y="847725"/>
            <a:ext cx="8137922" cy="3755231"/>
          </a:xfrm>
        </p:spPr>
        <p:txBody>
          <a:bodyPr/>
          <a:lstStyle>
            <a:lvl1pPr>
              <a:defRPr/>
            </a:lvl1pPr>
            <a:lvl2pPr>
              <a:defRPr/>
            </a:lvl2pPr>
            <a:lvl3pPr>
              <a:defRPr/>
            </a:lvl3pPr>
            <a:lvl4pPr>
              <a:defRPr/>
            </a:lvl4pPr>
            <a:lvl5pPr>
              <a:defRPr/>
            </a:lvl5pPr>
          </a:lstStyle>
          <a:p>
            <a:pPr lvl="0"/>
            <a:r>
              <a:rPr lang="en-US" altLang="zh-CN" dirty="0"/>
              <a:t>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zh-CN" altLang="en-US" dirty="0"/>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Only" preserve="1" userDrawn="1">
  <p:cSld name="仅标题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dirty="0"/>
              <a:t>Click to edit Master title style</a:t>
            </a:r>
            <a:endParaRPr lang="en-US" dirty="0"/>
          </a:p>
        </p:txBody>
      </p:sp>
      <p:sp>
        <p:nvSpPr>
          <p:cNvPr id="3" name="Date Placeholder 2"/>
          <p:cNvSpPr>
            <a:spLocks noGrp="1"/>
          </p:cNvSpPr>
          <p:nvPr>
            <p:ph type="dt" sz="half" idx="10"/>
          </p:nvPr>
        </p:nvSpPr>
        <p:spPr/>
        <p:txBody>
          <a:bodyPr/>
          <a:lstStyle/>
          <a:p>
            <a:endParaRPr lang="zh-CN" altLang="en-US">
              <a:solidFill>
                <a:srgbClr val="000000">
                  <a:lumMod val="50000"/>
                  <a:lumOff val="50000"/>
                </a:srgbClr>
              </a:solidFill>
            </a:endParaRPr>
          </a:p>
        </p:txBody>
      </p:sp>
      <p:sp>
        <p:nvSpPr>
          <p:cNvPr id="4" name="Footer Placeholder 3"/>
          <p:cNvSpPr>
            <a:spLocks noGrp="1"/>
          </p:cNvSpPr>
          <p:nvPr>
            <p:ph type="ftr" sz="quarter" idx="11"/>
          </p:nvPr>
        </p:nvSpPr>
        <p:spPr/>
        <p:txBody>
          <a:bodyPr/>
          <a:lstStyle/>
          <a:p>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5" name="Slide Number Placeholder 4"/>
          <p:cNvSpPr>
            <a:spLocks noGrp="1"/>
          </p:cNvSpPr>
          <p:nvPr>
            <p:ph type="sldNum" sz="quarter" idx="12"/>
          </p:nvPr>
        </p:nvSpPr>
        <p:spPr/>
        <p:txBody>
          <a:bodyPr/>
          <a:lstStyle/>
          <a:p>
            <a:fld id="{5DD3DB80-B894-403A-B48E-6FDC1A72010E}" type="slidenum">
              <a:rPr lang="zh-CN" altLang="en-US" smtClean="0">
                <a:solidFill>
                  <a:srgbClr val="000000">
                    <a:lumMod val="50000"/>
                    <a:lumOff val="50000"/>
                  </a:srgbClr>
                </a:solidFill>
              </a:rPr>
            </a:fld>
            <a:endParaRPr lang="zh-CN" altLang="en-US">
              <a:solidFill>
                <a:srgbClr val="000000">
                  <a:lumMod val="50000"/>
                  <a:lumOff val="50000"/>
                </a:srgb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showMasterSp="0" userDrawn="1">
  <p:cSld name="节标题">
    <p:spTree>
      <p:nvGrpSpPr>
        <p:cNvPr id="1" name=""/>
        <p:cNvGrpSpPr/>
        <p:nvPr/>
      </p:nvGrpSpPr>
      <p:grpSpPr>
        <a:xfrm>
          <a:off x="0" y="0"/>
          <a:ext cx="0" cy="0"/>
          <a:chOff x="0" y="0"/>
          <a:chExt cx="0" cy="0"/>
        </a:xfrm>
      </p:grpSpPr>
      <p:sp>
        <p:nvSpPr>
          <p:cNvPr id="126" name="AutoShape 232"/>
          <p:cNvSpPr>
            <a:spLocks noChangeAspect="1" noChangeArrowheads="1" noTextEdit="1"/>
          </p:cNvSpPr>
          <p:nvPr userDrawn="1"/>
        </p:nvSpPr>
        <p:spPr bwMode="auto">
          <a:xfrm>
            <a:off x="1" y="1"/>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56" tIns="34289" rIns="68456" bIns="34289" numCol="1" anchor="t" anchorCtr="0" compatLnSpc="1"/>
          <a:lstStyle/>
          <a:p>
            <a:pPr defTabSz="684530"/>
            <a:endParaRPr lang="zh-CN" altLang="en-US" sz="1400">
              <a:solidFill>
                <a:srgbClr val="000000"/>
              </a:solidFill>
            </a:endParaRPr>
          </a:p>
        </p:txBody>
      </p:sp>
      <p:sp>
        <p:nvSpPr>
          <p:cNvPr id="128" name="Rectangle 235"/>
          <p:cNvSpPr>
            <a:spLocks noChangeArrowheads="1"/>
          </p:cNvSpPr>
          <p:nvPr userDrawn="1"/>
        </p:nvSpPr>
        <p:spPr bwMode="auto">
          <a:xfrm>
            <a:off x="1" y="-1190"/>
            <a:ext cx="915471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456" tIns="34289" rIns="68456" bIns="34289" numCol="1" anchor="t" anchorCtr="0" compatLnSpc="1"/>
          <a:lstStyle/>
          <a:p>
            <a:pPr defTabSz="684530"/>
            <a:endParaRPr lang="zh-CN" altLang="en-US" sz="1400">
              <a:solidFill>
                <a:srgbClr val="000000"/>
              </a:solidFill>
            </a:endParaRPr>
          </a:p>
        </p:txBody>
      </p:sp>
      <p:grpSp>
        <p:nvGrpSpPr>
          <p:cNvPr id="239" name="组合 238"/>
          <p:cNvGrpSpPr/>
          <p:nvPr userDrawn="1"/>
        </p:nvGrpSpPr>
        <p:grpSpPr>
          <a:xfrm>
            <a:off x="898580" y="1322354"/>
            <a:ext cx="2623656" cy="2620502"/>
            <a:chOff x="6544809" y="1477747"/>
            <a:chExt cx="3571648" cy="3567354"/>
          </a:xfrm>
        </p:grpSpPr>
        <p:sp>
          <p:nvSpPr>
            <p:cNvPr id="214" name="Freeform 422"/>
            <p:cNvSpPr/>
            <p:nvPr userDrawn="1"/>
          </p:nvSpPr>
          <p:spPr bwMode="auto">
            <a:xfrm>
              <a:off x="6544809" y="1477747"/>
              <a:ext cx="3571648" cy="3567354"/>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chemeClr val="accent2"/>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5" name="Freeform 423"/>
            <p:cNvSpPr/>
            <p:nvPr userDrawn="1"/>
          </p:nvSpPr>
          <p:spPr bwMode="auto">
            <a:xfrm>
              <a:off x="6612462" y="1545400"/>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6" name="Freeform 424"/>
            <p:cNvSpPr/>
            <p:nvPr userDrawn="1"/>
          </p:nvSpPr>
          <p:spPr bwMode="auto">
            <a:xfrm>
              <a:off x="9069446" y="3999164"/>
              <a:ext cx="985801" cy="984727"/>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7" name="Freeform 425"/>
            <p:cNvSpPr/>
            <p:nvPr userDrawn="1"/>
          </p:nvSpPr>
          <p:spPr bwMode="auto">
            <a:xfrm>
              <a:off x="6602797" y="4002385"/>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8" name="Freeform 426"/>
            <p:cNvSpPr/>
            <p:nvPr userDrawn="1"/>
          </p:nvSpPr>
          <p:spPr bwMode="auto">
            <a:xfrm>
              <a:off x="9066225" y="1542179"/>
              <a:ext cx="985801" cy="984727"/>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chemeClr val="accent2"/>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19" name="Rectangle 427"/>
            <p:cNvSpPr>
              <a:spLocks noChangeArrowheads="1"/>
            </p:cNvSpPr>
            <p:nvPr userDrawn="1"/>
          </p:nvSpPr>
          <p:spPr bwMode="auto">
            <a:xfrm>
              <a:off x="7067777" y="2000715"/>
              <a:ext cx="2525711" cy="2521417"/>
            </a:xfrm>
            <a:prstGeom prst="rect">
              <a:avLst/>
            </a:prstGeom>
            <a:solidFill>
              <a:schemeClr val="accent3"/>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21" name="Rectangle 435"/>
            <p:cNvSpPr>
              <a:spLocks noChangeArrowheads="1"/>
            </p:cNvSpPr>
            <p:nvPr userDrawn="1"/>
          </p:nvSpPr>
          <p:spPr bwMode="auto">
            <a:xfrm>
              <a:off x="7193419" y="2113703"/>
              <a:ext cx="2283019" cy="2282405"/>
            </a:xfrm>
            <a:prstGeom prst="rect">
              <a:avLst/>
            </a:prstGeom>
            <a:solidFill>
              <a:schemeClr val="accent2">
                <a:alpha val="65000"/>
              </a:schemeClr>
            </a:solidFill>
            <a:ln>
              <a:noFill/>
            </a:ln>
          </p:spPr>
          <p:txBody>
            <a:bodyPr vert="horz" wrap="square" lIns="91440" tIns="45720" rIns="91440" bIns="45720" numCol="1" anchor="t" anchorCtr="0" compatLnSpc="1"/>
            <a:lstStyle/>
            <a:p>
              <a:pPr defTabSz="684530"/>
              <a:endParaRPr lang="zh-CN" altLang="en-US" sz="1400">
                <a:solidFill>
                  <a:srgbClr val="000000"/>
                </a:solidFill>
              </a:endParaRPr>
            </a:p>
          </p:txBody>
        </p:sp>
        <p:sp>
          <p:nvSpPr>
            <p:cNvPr id="222" name="Rectangle 436"/>
            <p:cNvSpPr>
              <a:spLocks noChangeArrowheads="1"/>
            </p:cNvSpPr>
            <p:nvPr userDrawn="1"/>
          </p:nvSpPr>
          <p:spPr bwMode="auto">
            <a:xfrm>
              <a:off x="7188050" y="2139243"/>
              <a:ext cx="2293758" cy="2267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684530"/>
              <a:endParaRPr lang="zh-CN" altLang="en-US" sz="1400">
                <a:solidFill>
                  <a:srgbClr val="000000"/>
                </a:solidFill>
              </a:endParaRPr>
            </a:p>
          </p:txBody>
        </p:sp>
      </p:grpSp>
      <p:sp>
        <p:nvSpPr>
          <p:cNvPr id="20" name="标题 1"/>
          <p:cNvSpPr>
            <a:spLocks noGrp="1"/>
          </p:cNvSpPr>
          <p:nvPr userDrawn="1">
            <p:ph type="title"/>
          </p:nvPr>
        </p:nvSpPr>
        <p:spPr>
          <a:xfrm>
            <a:off x="3960854" y="1961175"/>
            <a:ext cx="4064389" cy="671513"/>
          </a:xfrm>
        </p:spPr>
        <p:txBody>
          <a:bodyPr anchor="b">
            <a:normAutofit/>
          </a:bodyPr>
          <a:lstStyle>
            <a:lvl1pPr algn="l">
              <a:defRPr sz="1800" b="1">
                <a:solidFill>
                  <a:schemeClr val="tx1"/>
                </a:solidFill>
              </a:defRPr>
            </a:lvl1pPr>
          </a:lstStyle>
          <a:p>
            <a:r>
              <a:rPr lang="en-US" dirty="0"/>
              <a:t>Click to edit Master title style</a:t>
            </a:r>
            <a:endParaRPr lang="zh-CN" altLang="en-US" dirty="0"/>
          </a:p>
        </p:txBody>
      </p:sp>
      <p:sp>
        <p:nvSpPr>
          <p:cNvPr id="21" name="文本占位符 2"/>
          <p:cNvSpPr>
            <a:spLocks noGrp="1"/>
          </p:cNvSpPr>
          <p:nvPr userDrawn="1">
            <p:ph type="body" idx="1"/>
          </p:nvPr>
        </p:nvSpPr>
        <p:spPr>
          <a:xfrm>
            <a:off x="3961746" y="2632635"/>
            <a:ext cx="4064389" cy="761717"/>
          </a:xfrm>
        </p:spPr>
        <p:txBody>
          <a:bodyPr anchor="t">
            <a:normAutofit/>
          </a:bodyPr>
          <a:lstStyle>
            <a:lvl1pPr marL="0" indent="0" algn="l">
              <a:buNone/>
              <a:defRPr sz="800">
                <a:solidFill>
                  <a:schemeClr val="tx1"/>
                </a:solidFill>
              </a:defRPr>
            </a:lvl1pPr>
            <a:lvl2pPr marL="342265" indent="0">
              <a:buNone/>
              <a:defRPr sz="1500">
                <a:solidFill>
                  <a:schemeClr val="tx1">
                    <a:tint val="75000"/>
                  </a:schemeClr>
                </a:solidFill>
              </a:defRPr>
            </a:lvl2pPr>
            <a:lvl3pPr marL="684530" indent="0">
              <a:buNone/>
              <a:defRPr sz="1400">
                <a:solidFill>
                  <a:schemeClr val="tx1">
                    <a:tint val="75000"/>
                  </a:schemeClr>
                </a:solidFill>
              </a:defRPr>
            </a:lvl3pPr>
            <a:lvl4pPr marL="1026795" indent="0">
              <a:buNone/>
              <a:defRPr sz="1200">
                <a:solidFill>
                  <a:schemeClr val="tx1">
                    <a:tint val="75000"/>
                  </a:schemeClr>
                </a:solidFill>
              </a:defRPr>
            </a:lvl4pPr>
            <a:lvl5pPr marL="1369060" indent="0">
              <a:buNone/>
              <a:defRPr sz="1200">
                <a:solidFill>
                  <a:schemeClr val="tx1">
                    <a:tint val="75000"/>
                  </a:schemeClr>
                </a:solidFill>
              </a:defRPr>
            </a:lvl5pPr>
            <a:lvl6pPr marL="1711325" indent="0">
              <a:buNone/>
              <a:defRPr sz="1200">
                <a:solidFill>
                  <a:schemeClr val="tx1">
                    <a:tint val="75000"/>
                  </a:schemeClr>
                </a:solidFill>
              </a:defRPr>
            </a:lvl6pPr>
            <a:lvl7pPr marL="2052955" indent="0">
              <a:buNone/>
              <a:defRPr sz="1200">
                <a:solidFill>
                  <a:schemeClr val="tx1">
                    <a:tint val="75000"/>
                  </a:schemeClr>
                </a:solidFill>
              </a:defRPr>
            </a:lvl7pPr>
            <a:lvl8pPr marL="2395220" indent="0">
              <a:buNone/>
              <a:defRPr sz="1200">
                <a:solidFill>
                  <a:schemeClr val="tx1">
                    <a:tint val="75000"/>
                  </a:schemeClr>
                </a:solidFill>
              </a:defRPr>
            </a:lvl8pPr>
            <a:lvl9pPr marL="2737485" indent="0">
              <a:buNone/>
              <a:defRPr sz="1200">
                <a:solidFill>
                  <a:schemeClr val="tx1">
                    <a:tint val="75000"/>
                  </a:schemeClr>
                </a:solidFill>
              </a:defRPr>
            </a:lvl9pPr>
          </a:lstStyle>
          <a:p>
            <a:pPr lvl="0"/>
            <a:r>
              <a:rPr lang="en-US" dirty="0"/>
              <a:t>Edit Master text styles</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grpSp>
        <p:nvGrpSpPr>
          <p:cNvPr id="231" name="组合 230"/>
          <p:cNvGrpSpPr/>
          <p:nvPr userDrawn="1"/>
        </p:nvGrpSpPr>
        <p:grpSpPr>
          <a:xfrm flipH="1">
            <a:off x="0" y="2382"/>
            <a:ext cx="9144000" cy="5141118"/>
            <a:chOff x="0" y="3176"/>
            <a:chExt cx="12192000" cy="6854824"/>
          </a:xfrm>
        </p:grpSpPr>
        <p:sp>
          <p:nvSpPr>
            <p:cNvPr id="232" name="Rectangle 421"/>
            <p:cNvSpPr>
              <a:spLocks noChangeArrowheads="1"/>
            </p:cNvSpPr>
            <p:nvPr userDrawn="1"/>
          </p:nvSpPr>
          <p:spPr bwMode="auto">
            <a:xfrm>
              <a:off x="0" y="3176"/>
              <a:ext cx="12192000" cy="6854824"/>
            </a:xfrm>
            <a:prstGeom prst="rect">
              <a:avLst/>
            </a:prstGeom>
            <a:solidFill>
              <a:schemeClr val="accent3"/>
            </a:solidFill>
            <a:ln>
              <a:noFill/>
            </a:ln>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33" name="Freeform 422"/>
            <p:cNvSpPr/>
            <p:nvPr userDrawn="1"/>
          </p:nvSpPr>
          <p:spPr bwMode="auto">
            <a:xfrm>
              <a:off x="6269038" y="790576"/>
              <a:ext cx="5280025" cy="5273675"/>
            </a:xfrm>
            <a:custGeom>
              <a:avLst/>
              <a:gdLst>
                <a:gd name="T0" fmla="*/ 1663 w 3326"/>
                <a:gd name="T1" fmla="*/ 3322 h 3322"/>
                <a:gd name="T2" fmla="*/ 0 w 3326"/>
                <a:gd name="T3" fmla="*/ 1661 h 3322"/>
                <a:gd name="T4" fmla="*/ 1663 w 3326"/>
                <a:gd name="T5" fmla="*/ 0 h 3322"/>
                <a:gd name="T6" fmla="*/ 3326 w 3326"/>
                <a:gd name="T7" fmla="*/ 1661 h 3322"/>
                <a:gd name="T8" fmla="*/ 1663 w 3326"/>
                <a:gd name="T9" fmla="*/ 3322 h 3322"/>
              </a:gdLst>
              <a:ahLst/>
              <a:cxnLst>
                <a:cxn ang="0">
                  <a:pos x="T0" y="T1"/>
                </a:cxn>
                <a:cxn ang="0">
                  <a:pos x="T2" y="T3"/>
                </a:cxn>
                <a:cxn ang="0">
                  <a:pos x="T4" y="T5"/>
                </a:cxn>
                <a:cxn ang="0">
                  <a:pos x="T6" y="T7"/>
                </a:cxn>
                <a:cxn ang="0">
                  <a:pos x="T8" y="T9"/>
                </a:cxn>
              </a:cxnLst>
              <a:rect l="0" t="0" r="r" b="b"/>
              <a:pathLst>
                <a:path w="3326" h="3322">
                  <a:moveTo>
                    <a:pt x="1663" y="3322"/>
                  </a:moveTo>
                  <a:lnTo>
                    <a:pt x="0" y="1661"/>
                  </a:lnTo>
                  <a:lnTo>
                    <a:pt x="1663" y="0"/>
                  </a:lnTo>
                  <a:lnTo>
                    <a:pt x="3326" y="1661"/>
                  </a:lnTo>
                  <a:lnTo>
                    <a:pt x="1663" y="3322"/>
                  </a:lnTo>
                  <a:close/>
                </a:path>
              </a:pathLst>
            </a:custGeom>
            <a:noFill/>
            <a:ln w="63500" cap="flat">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34" name="Freeform 423"/>
            <p:cNvSpPr/>
            <p:nvPr userDrawn="1"/>
          </p:nvSpPr>
          <p:spPr bwMode="auto">
            <a:xfrm>
              <a:off x="6369050" y="890588"/>
              <a:ext cx="1457325" cy="1455738"/>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6" y="918"/>
                    <a:pt x="163" y="754"/>
                  </a:cubicBezTo>
                  <a:cubicBezTo>
                    <a:pt x="0" y="591"/>
                    <a:pt x="0" y="326"/>
                    <a:pt x="163" y="163"/>
                  </a:cubicBezTo>
                  <a:cubicBezTo>
                    <a:pt x="326" y="0"/>
                    <a:pt x="591" y="0"/>
                    <a:pt x="754" y="163"/>
                  </a:cubicBezTo>
                  <a:cubicBezTo>
                    <a:pt x="918" y="326"/>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35" name="Freeform 424"/>
            <p:cNvSpPr/>
            <p:nvPr userDrawn="1"/>
          </p:nvSpPr>
          <p:spPr bwMode="auto">
            <a:xfrm>
              <a:off x="10001250" y="4518026"/>
              <a:ext cx="1457325" cy="1455738"/>
            </a:xfrm>
            <a:custGeom>
              <a:avLst/>
              <a:gdLst>
                <a:gd name="T0" fmla="*/ 754 w 918"/>
                <a:gd name="T1" fmla="*/ 754 h 918"/>
                <a:gd name="T2" fmla="*/ 163 w 918"/>
                <a:gd name="T3" fmla="*/ 754 h 918"/>
                <a:gd name="T4" fmla="*/ 163 w 918"/>
                <a:gd name="T5" fmla="*/ 163 h 918"/>
                <a:gd name="T6" fmla="*/ 754 w 918"/>
                <a:gd name="T7" fmla="*/ 163 h 918"/>
                <a:gd name="T8" fmla="*/ 754 w 918"/>
                <a:gd name="T9" fmla="*/ 754 h 918"/>
              </a:gdLst>
              <a:ahLst/>
              <a:cxnLst>
                <a:cxn ang="0">
                  <a:pos x="T0" y="T1"/>
                </a:cxn>
                <a:cxn ang="0">
                  <a:pos x="T2" y="T3"/>
                </a:cxn>
                <a:cxn ang="0">
                  <a:pos x="T4" y="T5"/>
                </a:cxn>
                <a:cxn ang="0">
                  <a:pos x="T6" y="T7"/>
                </a:cxn>
                <a:cxn ang="0">
                  <a:pos x="T8" y="T9"/>
                </a:cxn>
              </a:cxnLst>
              <a:rect l="0" t="0" r="r" b="b"/>
              <a:pathLst>
                <a:path w="918" h="918">
                  <a:moveTo>
                    <a:pt x="754" y="754"/>
                  </a:moveTo>
                  <a:cubicBezTo>
                    <a:pt x="591" y="918"/>
                    <a:pt x="327" y="918"/>
                    <a:pt x="163" y="754"/>
                  </a:cubicBezTo>
                  <a:cubicBezTo>
                    <a:pt x="0" y="591"/>
                    <a:pt x="0" y="327"/>
                    <a:pt x="163" y="163"/>
                  </a:cubicBezTo>
                  <a:cubicBezTo>
                    <a:pt x="327" y="0"/>
                    <a:pt x="591" y="0"/>
                    <a:pt x="754" y="163"/>
                  </a:cubicBezTo>
                  <a:cubicBezTo>
                    <a:pt x="918" y="327"/>
                    <a:pt x="918" y="591"/>
                    <a:pt x="754"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36" name="Freeform 425"/>
            <p:cNvSpPr/>
            <p:nvPr userDrawn="1"/>
          </p:nvSpPr>
          <p:spPr bwMode="auto">
            <a:xfrm>
              <a:off x="6354763" y="4522788"/>
              <a:ext cx="1457325" cy="1455738"/>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2" y="918"/>
                    <a:pt x="327" y="918"/>
                    <a:pt x="164" y="754"/>
                  </a:cubicBezTo>
                  <a:cubicBezTo>
                    <a:pt x="0" y="591"/>
                    <a:pt x="0" y="326"/>
                    <a:pt x="164" y="163"/>
                  </a:cubicBezTo>
                  <a:cubicBezTo>
                    <a:pt x="327" y="0"/>
                    <a:pt x="592" y="0"/>
                    <a:pt x="755" y="163"/>
                  </a:cubicBezTo>
                  <a:cubicBezTo>
                    <a:pt x="918" y="326"/>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37" name="Freeform 426"/>
            <p:cNvSpPr/>
            <p:nvPr userDrawn="1"/>
          </p:nvSpPr>
          <p:spPr bwMode="auto">
            <a:xfrm>
              <a:off x="9996488" y="885826"/>
              <a:ext cx="1457325" cy="1455738"/>
            </a:xfrm>
            <a:custGeom>
              <a:avLst/>
              <a:gdLst>
                <a:gd name="T0" fmla="*/ 755 w 918"/>
                <a:gd name="T1" fmla="*/ 754 h 918"/>
                <a:gd name="T2" fmla="*/ 164 w 918"/>
                <a:gd name="T3" fmla="*/ 754 h 918"/>
                <a:gd name="T4" fmla="*/ 164 w 918"/>
                <a:gd name="T5" fmla="*/ 163 h 918"/>
                <a:gd name="T6" fmla="*/ 755 w 918"/>
                <a:gd name="T7" fmla="*/ 163 h 918"/>
                <a:gd name="T8" fmla="*/ 755 w 918"/>
                <a:gd name="T9" fmla="*/ 754 h 918"/>
              </a:gdLst>
              <a:ahLst/>
              <a:cxnLst>
                <a:cxn ang="0">
                  <a:pos x="T0" y="T1"/>
                </a:cxn>
                <a:cxn ang="0">
                  <a:pos x="T2" y="T3"/>
                </a:cxn>
                <a:cxn ang="0">
                  <a:pos x="T4" y="T5"/>
                </a:cxn>
                <a:cxn ang="0">
                  <a:pos x="T6" y="T7"/>
                </a:cxn>
                <a:cxn ang="0">
                  <a:pos x="T8" y="T9"/>
                </a:cxn>
              </a:cxnLst>
              <a:rect l="0" t="0" r="r" b="b"/>
              <a:pathLst>
                <a:path w="918" h="918">
                  <a:moveTo>
                    <a:pt x="755" y="754"/>
                  </a:moveTo>
                  <a:cubicBezTo>
                    <a:pt x="591" y="918"/>
                    <a:pt x="327" y="918"/>
                    <a:pt x="164" y="754"/>
                  </a:cubicBezTo>
                  <a:cubicBezTo>
                    <a:pt x="0" y="591"/>
                    <a:pt x="0" y="327"/>
                    <a:pt x="164" y="163"/>
                  </a:cubicBezTo>
                  <a:cubicBezTo>
                    <a:pt x="327" y="0"/>
                    <a:pt x="591" y="0"/>
                    <a:pt x="755" y="163"/>
                  </a:cubicBezTo>
                  <a:cubicBezTo>
                    <a:pt x="918" y="327"/>
                    <a:pt x="918" y="591"/>
                    <a:pt x="755" y="754"/>
                  </a:cubicBezTo>
                  <a:close/>
                </a:path>
              </a:pathLst>
            </a:custGeom>
            <a:solidFill>
              <a:srgbClr val="FF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38" name="Rectangle 427"/>
            <p:cNvSpPr>
              <a:spLocks noChangeArrowheads="1"/>
            </p:cNvSpPr>
            <p:nvPr userDrawn="1"/>
          </p:nvSpPr>
          <p:spPr bwMode="auto">
            <a:xfrm>
              <a:off x="7042150" y="1563688"/>
              <a:ext cx="3733800" cy="3727450"/>
            </a:xfrm>
            <a:prstGeom prst="rect">
              <a:avLst/>
            </a:prstGeom>
            <a:solidFill>
              <a:schemeClr val="accent3"/>
            </a:solidFill>
            <a:ln>
              <a:noFill/>
            </a:ln>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39" name="Rectangle 431"/>
            <p:cNvSpPr>
              <a:spLocks noChangeArrowheads="1"/>
            </p:cNvSpPr>
            <p:nvPr userDrawn="1"/>
          </p:nvSpPr>
          <p:spPr bwMode="auto">
            <a:xfrm flipH="1">
              <a:off x="7218363" y="1754189"/>
              <a:ext cx="3357563" cy="3351213"/>
            </a:xfrm>
            <a:prstGeom prst="rect">
              <a:avLst/>
            </a:prstGeom>
            <a:blipFill>
              <a:blip r:embed="rId2"/>
              <a:srcRect/>
              <a:stretch>
                <a:fillRect l="-25247" r="-25056"/>
              </a:stretch>
            </a:blipFill>
            <a:ln w="6350" cap="flat">
              <a:noFill/>
              <a:prstDash val="solid"/>
              <a:miter lim="800000"/>
            </a:ln>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40" name="Rectangle 435"/>
            <p:cNvSpPr>
              <a:spLocks noChangeArrowheads="1"/>
            </p:cNvSpPr>
            <p:nvPr userDrawn="1"/>
          </p:nvSpPr>
          <p:spPr bwMode="auto">
            <a:xfrm>
              <a:off x="7210428" y="1747161"/>
              <a:ext cx="3375024" cy="3374115"/>
            </a:xfrm>
            <a:prstGeom prst="rect">
              <a:avLst/>
            </a:prstGeom>
            <a:solidFill>
              <a:schemeClr val="accent2">
                <a:alpha val="65000"/>
              </a:schemeClr>
            </a:solidFill>
            <a:ln>
              <a:noFill/>
            </a:ln>
          </p:spPr>
          <p:txBody>
            <a:bodyPr vert="horz" wrap="square" lIns="91440" tIns="45720" rIns="91440" bIns="45720" numCol="1" anchor="t" anchorCtr="0" compatLnSpc="1"/>
            <a:lstStyle/>
            <a:p>
              <a:pPr defTabSz="685800"/>
              <a:endParaRPr lang="zh-CN" altLang="en-US" sz="1400">
                <a:solidFill>
                  <a:srgbClr val="000000"/>
                </a:solidFill>
              </a:endParaRPr>
            </a:p>
          </p:txBody>
        </p:sp>
        <p:sp>
          <p:nvSpPr>
            <p:cNvPr id="241" name="Rectangle 436"/>
            <p:cNvSpPr>
              <a:spLocks noChangeArrowheads="1"/>
            </p:cNvSpPr>
            <p:nvPr userDrawn="1"/>
          </p:nvSpPr>
          <p:spPr bwMode="auto">
            <a:xfrm>
              <a:off x="7219951" y="1768476"/>
              <a:ext cx="3390900"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685800"/>
              <a:endParaRPr lang="zh-CN" altLang="en-US" sz="1400">
                <a:solidFill>
                  <a:srgbClr val="000000"/>
                </a:solidFill>
              </a:endParaRPr>
            </a:p>
          </p:txBody>
        </p:sp>
      </p:grpSp>
      <p:sp>
        <p:nvSpPr>
          <p:cNvPr id="28" name="Line 215"/>
          <p:cNvSpPr>
            <a:spLocks noChangeShapeType="1"/>
          </p:cNvSpPr>
          <p:nvPr userDrawn="1"/>
        </p:nvSpPr>
        <p:spPr bwMode="auto">
          <a:xfrm flipH="1">
            <a:off x="9143822" y="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a:endParaRPr lang="zh-CN" altLang="en-US" sz="1400">
              <a:solidFill>
                <a:srgbClr val="000000"/>
              </a:solidFill>
            </a:endParaRPr>
          </a:p>
        </p:txBody>
      </p:sp>
      <p:sp>
        <p:nvSpPr>
          <p:cNvPr id="48" name="Rectangle 107"/>
          <p:cNvSpPr>
            <a:spLocks noChangeArrowheads="1"/>
          </p:cNvSpPr>
          <p:nvPr userDrawn="1"/>
        </p:nvSpPr>
        <p:spPr bwMode="auto">
          <a:xfrm>
            <a:off x="0" y="8186"/>
            <a:ext cx="9144000" cy="5123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a:endParaRPr lang="zh-CN" altLang="en-US" sz="1400">
              <a:solidFill>
                <a:srgbClr val="000000"/>
              </a:solidFill>
            </a:endParaRPr>
          </a:p>
        </p:txBody>
      </p:sp>
      <p:sp>
        <p:nvSpPr>
          <p:cNvPr id="40" name="Rectangle 107"/>
          <p:cNvSpPr>
            <a:spLocks noChangeArrowheads="1"/>
          </p:cNvSpPr>
          <p:nvPr userDrawn="1"/>
        </p:nvSpPr>
        <p:spPr bwMode="auto">
          <a:xfrm>
            <a:off x="19050" y="8186"/>
            <a:ext cx="9144000" cy="5123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a:endParaRPr lang="zh-CN" altLang="en-US" sz="1400">
              <a:solidFill>
                <a:srgbClr val="000000"/>
              </a:solidFill>
            </a:endParaRPr>
          </a:p>
        </p:txBody>
      </p:sp>
      <p:sp>
        <p:nvSpPr>
          <p:cNvPr id="13" name="标题 1"/>
          <p:cNvSpPr>
            <a:spLocks noGrp="1"/>
          </p:cNvSpPr>
          <p:nvPr userDrawn="1">
            <p:ph type="ctrTitle" hasCustomPrompt="1"/>
          </p:nvPr>
        </p:nvSpPr>
        <p:spPr>
          <a:xfrm>
            <a:off x="4551756" y="1614489"/>
            <a:ext cx="4069557" cy="1216132"/>
          </a:xfrm>
        </p:spPr>
        <p:txBody>
          <a:bodyPr anchor="b">
            <a:normAutofit/>
          </a:bodyPr>
          <a:lstStyle>
            <a:lvl1pPr marL="0" indent="0" algn="l">
              <a:buFont typeface="Arial" panose="020B0604020202020204" pitchFamily="34" charset="0"/>
              <a:buNone/>
              <a:defRPr sz="2400">
                <a:solidFill>
                  <a:schemeClr val="bg1"/>
                </a:solidFill>
              </a:defRPr>
            </a:lvl1pPr>
          </a:lstStyle>
          <a:p>
            <a:r>
              <a:rPr lang="en-US" altLang="zh-CN" dirty="0"/>
              <a:t>Conclusion</a:t>
            </a:r>
            <a:endParaRPr lang="zh-CN" altLang="en-US" dirty="0"/>
          </a:p>
        </p:txBody>
      </p:sp>
      <p:sp>
        <p:nvSpPr>
          <p:cNvPr id="15" name="文本占位符 62"/>
          <p:cNvSpPr>
            <a:spLocks noGrp="1"/>
          </p:cNvSpPr>
          <p:nvPr userDrawn="1">
            <p:ph type="body" sz="quarter" idx="18" hasCustomPrompt="1"/>
          </p:nvPr>
        </p:nvSpPr>
        <p:spPr>
          <a:xfrm>
            <a:off x="4551756" y="3344166"/>
            <a:ext cx="4069557" cy="233153"/>
          </a:xfrm>
        </p:spPr>
        <p:txBody>
          <a:bodyPr vert="horz" lIns="68580" tIns="34290" rIns="68580" bIns="34290" rtlCol="0">
            <a:normAutofit/>
          </a:bodyPr>
          <a:lstStyle>
            <a:lvl1pPr marL="0" indent="0" algn="l">
              <a:buNone/>
              <a:defRPr lang="zh-CN" altLang="en-US" sz="1100" smtClean="0">
                <a:solidFill>
                  <a:schemeClr val="bg1"/>
                </a:solidFill>
              </a:defRPr>
            </a:lvl1pPr>
            <a:lvl2pPr>
              <a:defRPr lang="zh-CN" altLang="en-US" sz="1500" smtClean="0"/>
            </a:lvl2pPr>
            <a:lvl3pPr>
              <a:defRPr lang="zh-CN" altLang="en-US" sz="1400" smtClean="0"/>
            </a:lvl3pPr>
            <a:lvl4pPr>
              <a:defRPr lang="zh-CN" altLang="en-US" sz="1200" smtClean="0"/>
            </a:lvl4pPr>
            <a:lvl5pPr>
              <a:defRPr lang="zh-CN" altLang="en-US" sz="1200"/>
            </a:lvl5pPr>
          </a:lstStyle>
          <a:p>
            <a:pPr marL="171450" marR="0" lvl="0" indent="-171450" fontAlgn="auto">
              <a:spcAft>
                <a:spcPts val="0"/>
              </a:spcAft>
              <a:buClrTx/>
              <a:buSzTx/>
            </a:pPr>
            <a:r>
              <a:rPr lang="en-US" altLang="zh-CN" dirty="0"/>
              <a:t>Data</a:t>
            </a:r>
            <a:endParaRPr lang="en-US" altLang="zh-CN" dirty="0"/>
          </a:p>
        </p:txBody>
      </p:sp>
      <p:sp>
        <p:nvSpPr>
          <p:cNvPr id="6" name="文本占位符 13"/>
          <p:cNvSpPr>
            <a:spLocks noGrp="1"/>
          </p:cNvSpPr>
          <p:nvPr userDrawn="1">
            <p:ph type="body" sz="quarter" idx="10" hasCustomPrompt="1"/>
          </p:nvPr>
        </p:nvSpPr>
        <p:spPr>
          <a:xfrm>
            <a:off x="4551757" y="3121963"/>
            <a:ext cx="4069557" cy="222203"/>
          </a:xfrm>
        </p:spPr>
        <p:txBody>
          <a:bodyPr vert="horz" anchor="ctr">
            <a:noAutofit/>
          </a:bodyPr>
          <a:lstStyle>
            <a:lvl1pPr marL="0" indent="0" algn="l">
              <a:buNone/>
              <a:defRPr sz="1100" b="0">
                <a:solidFill>
                  <a:schemeClr val="bg1"/>
                </a:solidFill>
              </a:defRPr>
            </a:lvl1pPr>
            <a:lvl2pPr marL="342900" indent="0">
              <a:buNone/>
              <a:defRPr/>
            </a:lvl2pPr>
            <a:lvl3pPr marL="685800" indent="0">
              <a:buNone/>
              <a:defRPr/>
            </a:lvl3pPr>
            <a:lvl4pPr marL="1028700" indent="0">
              <a:buNone/>
              <a:defRPr/>
            </a:lvl4pPr>
            <a:lvl5pPr marL="1371600" indent="0">
              <a:buNone/>
              <a:defRPr/>
            </a:lvl5pPr>
          </a:lstStyle>
          <a:p>
            <a:pPr lvl="0"/>
            <a:r>
              <a:rPr lang="en-US" altLang="zh-CN" dirty="0"/>
              <a:t>Signature</a:t>
            </a:r>
            <a:endParaRPr lang="en-US" altLang="zh-CN"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8" Type="http://schemas.openxmlformats.org/officeDocument/2006/relationships/theme" Target="../theme/theme10.xml"/><Relationship Id="rId7" Type="http://schemas.openxmlformats.org/officeDocument/2006/relationships/slideLayout" Target="../slideLayouts/slideLayout70.xml"/><Relationship Id="rId6" Type="http://schemas.openxmlformats.org/officeDocument/2006/relationships/slideLayout" Target="../slideLayouts/slideLayout69.xml"/><Relationship Id="rId5" Type="http://schemas.openxmlformats.org/officeDocument/2006/relationships/slideLayout" Target="../slideLayouts/slideLayout68.xml"/><Relationship Id="rId4" Type="http://schemas.openxmlformats.org/officeDocument/2006/relationships/slideLayout" Target="../slideLayouts/slideLayout67.xml"/><Relationship Id="rId3" Type="http://schemas.openxmlformats.org/officeDocument/2006/relationships/slideLayout" Target="../slideLayouts/slideLayout66.xml"/><Relationship Id="rId2" Type="http://schemas.openxmlformats.org/officeDocument/2006/relationships/slideLayout" Target="../slideLayouts/slideLayout65.xml"/><Relationship Id="rId1" Type="http://schemas.openxmlformats.org/officeDocument/2006/relationships/slideLayout" Target="../slideLayouts/slideLayout64.xml"/></Relationships>
</file>

<file path=ppt/slideMasters/_rels/slideMaster11.xml.rels><?xml version="1.0" encoding="UTF-8" standalone="yes"?>
<Relationships xmlns="http://schemas.openxmlformats.org/package/2006/relationships"><Relationship Id="rId8" Type="http://schemas.openxmlformats.org/officeDocument/2006/relationships/theme" Target="../theme/theme11.xml"/><Relationship Id="rId7" Type="http://schemas.openxmlformats.org/officeDocument/2006/relationships/slideLayout" Target="../slideLayouts/slideLayout77.xml"/><Relationship Id="rId6" Type="http://schemas.openxmlformats.org/officeDocument/2006/relationships/slideLayout" Target="../slideLayouts/slideLayout76.xml"/><Relationship Id="rId5" Type="http://schemas.openxmlformats.org/officeDocument/2006/relationships/slideLayout" Target="../slideLayouts/slideLayout75.xml"/><Relationship Id="rId4" Type="http://schemas.openxmlformats.org/officeDocument/2006/relationships/slideLayout" Target="../slideLayouts/slideLayout74.xml"/><Relationship Id="rId3" Type="http://schemas.openxmlformats.org/officeDocument/2006/relationships/slideLayout" Target="../slideLayouts/slideLayout73.xml"/><Relationship Id="rId2" Type="http://schemas.openxmlformats.org/officeDocument/2006/relationships/slideLayout" Target="../slideLayouts/slideLayout72.xml"/><Relationship Id="rId1" Type="http://schemas.openxmlformats.org/officeDocument/2006/relationships/slideLayout" Target="../slideLayouts/slideLayout71.xml"/></Relationships>
</file>

<file path=ppt/slideMasters/_rels/slideMaster12.xml.rels><?xml version="1.0" encoding="UTF-8" standalone="yes"?>
<Relationships xmlns="http://schemas.openxmlformats.org/package/2006/relationships"><Relationship Id="rId8" Type="http://schemas.openxmlformats.org/officeDocument/2006/relationships/theme" Target="../theme/theme12.xml"/><Relationship Id="rId7" Type="http://schemas.openxmlformats.org/officeDocument/2006/relationships/slideLayout" Target="../slideLayouts/slideLayout84.xml"/><Relationship Id="rId6" Type="http://schemas.openxmlformats.org/officeDocument/2006/relationships/slideLayout" Target="../slideLayouts/slideLayout83.xml"/><Relationship Id="rId5" Type="http://schemas.openxmlformats.org/officeDocument/2006/relationships/slideLayout" Target="../slideLayouts/slideLayout82.xml"/><Relationship Id="rId4" Type="http://schemas.openxmlformats.org/officeDocument/2006/relationships/slideLayout" Target="../slideLayouts/slideLayout81.xml"/><Relationship Id="rId3" Type="http://schemas.openxmlformats.org/officeDocument/2006/relationships/slideLayout" Target="../slideLayouts/slideLayout80.xml"/><Relationship Id="rId2" Type="http://schemas.openxmlformats.org/officeDocument/2006/relationships/slideLayout" Target="../slideLayouts/slideLayout79.xml"/><Relationship Id="rId1" Type="http://schemas.openxmlformats.org/officeDocument/2006/relationships/slideLayout" Target="../slideLayouts/slideLayout78.xml"/></Relationships>
</file>

<file path=ppt/slideMasters/_rels/slideMaster13.xml.rels><?xml version="1.0" encoding="UTF-8" standalone="yes"?>
<Relationships xmlns="http://schemas.openxmlformats.org/package/2006/relationships"><Relationship Id="rId8" Type="http://schemas.openxmlformats.org/officeDocument/2006/relationships/theme" Target="../theme/theme13.xml"/><Relationship Id="rId7" Type="http://schemas.openxmlformats.org/officeDocument/2006/relationships/slideLayout" Target="../slideLayouts/slideLayout91.xml"/><Relationship Id="rId6" Type="http://schemas.openxmlformats.org/officeDocument/2006/relationships/slideLayout" Target="../slideLayouts/slideLayout90.xml"/><Relationship Id="rId5" Type="http://schemas.openxmlformats.org/officeDocument/2006/relationships/slideLayout" Target="../slideLayouts/slideLayout89.xml"/><Relationship Id="rId4" Type="http://schemas.openxmlformats.org/officeDocument/2006/relationships/slideLayout" Target="../slideLayouts/slideLayout88.xml"/><Relationship Id="rId3" Type="http://schemas.openxmlformats.org/officeDocument/2006/relationships/slideLayout" Target="../slideLayouts/slideLayout87.xml"/><Relationship Id="rId2" Type="http://schemas.openxmlformats.org/officeDocument/2006/relationships/slideLayout" Target="../slideLayouts/slideLayout86.xml"/><Relationship Id="rId1" Type="http://schemas.openxmlformats.org/officeDocument/2006/relationships/slideLayout" Target="../slideLayouts/slideLayout85.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slideLayout" Target="../slideLayouts/slideLayout14.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7" Type="http://schemas.openxmlformats.org/officeDocument/2006/relationships/slideLayout" Target="../slideLayouts/slideLayout21.xml"/><Relationship Id="rId6" Type="http://schemas.openxmlformats.org/officeDocument/2006/relationships/slideLayout" Target="../slideLayouts/slideLayout20.xml"/><Relationship Id="rId5" Type="http://schemas.openxmlformats.org/officeDocument/2006/relationships/slideLayout" Target="../slideLayouts/slideLayout19.xml"/><Relationship Id="rId4" Type="http://schemas.openxmlformats.org/officeDocument/2006/relationships/slideLayout" Target="../slideLayouts/slideLayout18.xml"/><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7" Type="http://schemas.openxmlformats.org/officeDocument/2006/relationships/slideLayout" Target="../slideLayouts/slideLayout28.xml"/><Relationship Id="rId6" Type="http://schemas.openxmlformats.org/officeDocument/2006/relationships/slideLayout" Target="../slideLayouts/slideLayout27.xml"/><Relationship Id="rId5" Type="http://schemas.openxmlformats.org/officeDocument/2006/relationships/slideLayout" Target="../slideLayouts/slideLayout26.xml"/><Relationship Id="rId4" Type="http://schemas.openxmlformats.org/officeDocument/2006/relationships/slideLayout" Target="../slideLayouts/slideLayout25.xml"/><Relationship Id="rId3" Type="http://schemas.openxmlformats.org/officeDocument/2006/relationships/slideLayout" Target="../slideLayouts/slideLayout24.xml"/><Relationship Id="rId2" Type="http://schemas.openxmlformats.org/officeDocument/2006/relationships/slideLayout" Target="../slideLayouts/slideLayout23.xml"/><Relationship Id="rId1" Type="http://schemas.openxmlformats.org/officeDocument/2006/relationships/slideLayout" Target="../slideLayouts/slideLayout22.xml"/></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7" Type="http://schemas.openxmlformats.org/officeDocument/2006/relationships/slideLayout" Target="../slideLayouts/slideLayout35.xml"/><Relationship Id="rId6" Type="http://schemas.openxmlformats.org/officeDocument/2006/relationships/slideLayout" Target="../slideLayouts/slideLayout34.xml"/><Relationship Id="rId5" Type="http://schemas.openxmlformats.org/officeDocument/2006/relationships/slideLayout" Target="../slideLayouts/slideLayout33.xml"/><Relationship Id="rId4" Type="http://schemas.openxmlformats.org/officeDocument/2006/relationships/slideLayout" Target="../slideLayouts/slideLayout32.xml"/><Relationship Id="rId3" Type="http://schemas.openxmlformats.org/officeDocument/2006/relationships/slideLayout" Target="../slideLayouts/slideLayout31.xml"/><Relationship Id="rId2" Type="http://schemas.openxmlformats.org/officeDocument/2006/relationships/slideLayout" Target="../slideLayouts/slideLayout30.xml"/><Relationship Id="rId1" Type="http://schemas.openxmlformats.org/officeDocument/2006/relationships/slideLayout" Target="../slideLayouts/slideLayout29.xml"/></Relationships>
</file>

<file path=ppt/slideMasters/_rels/slideMaster6.xml.rels><?xml version="1.0" encoding="UTF-8" standalone="yes"?>
<Relationships xmlns="http://schemas.openxmlformats.org/package/2006/relationships"><Relationship Id="rId8" Type="http://schemas.openxmlformats.org/officeDocument/2006/relationships/theme" Target="../theme/theme6.xml"/><Relationship Id="rId7" Type="http://schemas.openxmlformats.org/officeDocument/2006/relationships/slideLayout" Target="../slideLayouts/slideLayout42.xml"/><Relationship Id="rId6" Type="http://schemas.openxmlformats.org/officeDocument/2006/relationships/slideLayout" Target="../slideLayouts/slideLayout41.xml"/><Relationship Id="rId5" Type="http://schemas.openxmlformats.org/officeDocument/2006/relationships/slideLayout" Target="../slideLayouts/slideLayout40.xml"/><Relationship Id="rId4" Type="http://schemas.openxmlformats.org/officeDocument/2006/relationships/slideLayout" Target="../slideLayouts/slideLayout39.xml"/><Relationship Id="rId3" Type="http://schemas.openxmlformats.org/officeDocument/2006/relationships/slideLayout" Target="../slideLayouts/slideLayout38.xml"/><Relationship Id="rId2" Type="http://schemas.openxmlformats.org/officeDocument/2006/relationships/slideLayout" Target="../slideLayouts/slideLayout37.xml"/><Relationship Id="rId1" Type="http://schemas.openxmlformats.org/officeDocument/2006/relationships/slideLayout" Target="../slideLayouts/slideLayout36.xml"/></Relationships>
</file>

<file path=ppt/slideMasters/_rels/slideMaster7.xml.rels><?xml version="1.0" encoding="UTF-8" standalone="yes"?>
<Relationships xmlns="http://schemas.openxmlformats.org/package/2006/relationships"><Relationship Id="rId8" Type="http://schemas.openxmlformats.org/officeDocument/2006/relationships/theme" Target="../theme/theme7.xml"/><Relationship Id="rId7" Type="http://schemas.openxmlformats.org/officeDocument/2006/relationships/slideLayout" Target="../slideLayouts/slideLayout49.xml"/><Relationship Id="rId6" Type="http://schemas.openxmlformats.org/officeDocument/2006/relationships/slideLayout" Target="../slideLayouts/slideLayout48.xml"/><Relationship Id="rId5" Type="http://schemas.openxmlformats.org/officeDocument/2006/relationships/slideLayout" Target="../slideLayouts/slideLayout47.xml"/><Relationship Id="rId4" Type="http://schemas.openxmlformats.org/officeDocument/2006/relationships/slideLayout" Target="../slideLayouts/slideLayout46.xml"/><Relationship Id="rId3" Type="http://schemas.openxmlformats.org/officeDocument/2006/relationships/slideLayout" Target="../slideLayouts/slideLayout45.xml"/><Relationship Id="rId2" Type="http://schemas.openxmlformats.org/officeDocument/2006/relationships/slideLayout" Target="../slideLayouts/slideLayout44.xml"/><Relationship Id="rId1" Type="http://schemas.openxmlformats.org/officeDocument/2006/relationships/slideLayout" Target="../slideLayouts/slideLayout43.xml"/></Relationships>
</file>

<file path=ppt/slideMasters/_rels/slideMaster8.xml.rels><?xml version="1.0" encoding="UTF-8" standalone="yes"?>
<Relationships xmlns="http://schemas.openxmlformats.org/package/2006/relationships"><Relationship Id="rId8" Type="http://schemas.openxmlformats.org/officeDocument/2006/relationships/theme" Target="../theme/theme8.xml"/><Relationship Id="rId7" Type="http://schemas.openxmlformats.org/officeDocument/2006/relationships/slideLayout" Target="../slideLayouts/slideLayout56.xml"/><Relationship Id="rId6" Type="http://schemas.openxmlformats.org/officeDocument/2006/relationships/slideLayout" Target="../slideLayouts/slideLayout55.xml"/><Relationship Id="rId5" Type="http://schemas.openxmlformats.org/officeDocument/2006/relationships/slideLayout" Target="../slideLayouts/slideLayout54.xml"/><Relationship Id="rId4" Type="http://schemas.openxmlformats.org/officeDocument/2006/relationships/slideLayout" Target="../slideLayouts/slideLayout53.xml"/><Relationship Id="rId3" Type="http://schemas.openxmlformats.org/officeDocument/2006/relationships/slideLayout" Target="../slideLayouts/slideLayout52.xml"/><Relationship Id="rId2" Type="http://schemas.openxmlformats.org/officeDocument/2006/relationships/slideLayout" Target="../slideLayouts/slideLayout51.xml"/><Relationship Id="rId1" Type="http://schemas.openxmlformats.org/officeDocument/2006/relationships/slideLayout" Target="../slideLayouts/slideLayout50.xml"/></Relationships>
</file>

<file path=ppt/slideMasters/_rels/slideMaster9.xml.rels><?xml version="1.0" encoding="UTF-8" standalone="yes"?>
<Relationships xmlns="http://schemas.openxmlformats.org/package/2006/relationships"><Relationship Id="rId8" Type="http://schemas.openxmlformats.org/officeDocument/2006/relationships/theme" Target="../theme/theme9.xml"/><Relationship Id="rId7" Type="http://schemas.openxmlformats.org/officeDocument/2006/relationships/slideLayout" Target="../slideLayouts/slideLayout63.xml"/><Relationship Id="rId6" Type="http://schemas.openxmlformats.org/officeDocument/2006/relationships/slideLayout" Target="../slideLayouts/slideLayout62.xml"/><Relationship Id="rId5" Type="http://schemas.openxmlformats.org/officeDocument/2006/relationships/slideLayout" Target="../slideLayouts/slideLayout61.xml"/><Relationship Id="rId4" Type="http://schemas.openxmlformats.org/officeDocument/2006/relationships/slideLayout" Target="../slideLayouts/slideLayout60.xml"/><Relationship Id="rId3" Type="http://schemas.openxmlformats.org/officeDocument/2006/relationships/slideLayout" Target="../slideLayouts/slideLayout59.xml"/><Relationship Id="rId2" Type="http://schemas.openxmlformats.org/officeDocument/2006/relationships/slideLayout" Target="../slideLayouts/slideLayout58.xml"/><Relationship Id="rId1"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02444" y="1"/>
            <a:ext cx="8137922" cy="771524"/>
          </a:xfrm>
          <a:prstGeom prst="rect">
            <a:avLst/>
          </a:prstGeom>
        </p:spPr>
        <p:txBody>
          <a:bodyPr vert="horz" lIns="68454" tIns="34289" rIns="68454" bIns="34289" rtlCol="0" anchor="b">
            <a:normAutofit/>
          </a:bodyPr>
          <a:lstStyle/>
          <a:p>
            <a:r>
              <a:rPr lang="en-US" altLang="zh-CN" dirty="0"/>
              <a:t>Click to edit Master title style</a:t>
            </a:r>
            <a:endParaRPr lang="zh-CN" altLang="en-US" dirty="0"/>
          </a:p>
        </p:txBody>
      </p:sp>
      <p:sp>
        <p:nvSpPr>
          <p:cNvPr id="3" name="文本占位符 2"/>
          <p:cNvSpPr>
            <a:spLocks noGrp="1"/>
          </p:cNvSpPr>
          <p:nvPr>
            <p:ph type="body" idx="1"/>
          </p:nvPr>
        </p:nvSpPr>
        <p:spPr>
          <a:xfrm>
            <a:off x="502444" y="842965"/>
            <a:ext cx="8137922" cy="3764756"/>
          </a:xfrm>
          <a:prstGeom prst="rect">
            <a:avLst/>
          </a:prstGeom>
        </p:spPr>
        <p:txBody>
          <a:bodyPr vert="horz" lIns="68454" tIns="34289" rIns="68454" bIns="34289" rtlCol="0">
            <a:normAutofit/>
          </a:bodyPr>
          <a:lstStyle/>
          <a:p>
            <a:pPr lvl="0"/>
            <a:r>
              <a:rPr lang="en-US" dirty="0"/>
              <a:t>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zh-CN" altLang="en-US" dirty="0"/>
          </a:p>
        </p:txBody>
      </p:sp>
      <p:cxnSp>
        <p:nvCxnSpPr>
          <p:cNvPr id="7" name="直接连接符 6"/>
          <p:cNvCxnSpPr/>
          <p:nvPr userDrawn="1"/>
        </p:nvCxnSpPr>
        <p:spPr>
          <a:xfrm>
            <a:off x="502444" y="771525"/>
            <a:ext cx="8137922" cy="0"/>
          </a:xfrm>
          <a:prstGeom prst="line">
            <a:avLst/>
          </a:prstGeom>
          <a:ln w="31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日期占位符 3"/>
          <p:cNvSpPr>
            <a:spLocks noGrp="1"/>
          </p:cNvSpPr>
          <p:nvPr>
            <p:ph type="dt" sz="half" idx="2"/>
          </p:nvPr>
        </p:nvSpPr>
        <p:spPr>
          <a:xfrm>
            <a:off x="4051299" y="4680348"/>
            <a:ext cx="1041402" cy="154786"/>
          </a:xfrm>
          <a:prstGeom prst="rect">
            <a:avLst/>
          </a:prstGeom>
        </p:spPr>
        <p:txBody>
          <a:bodyPr vert="horz" lIns="68454" tIns="34289" rIns="68454" bIns="34289" rtlCol="0" anchor="ctr"/>
          <a:lstStyle>
            <a:lvl1pPr algn="ctr">
              <a:defRPr sz="800">
                <a:solidFill>
                  <a:schemeClr val="tx1">
                    <a:lumMod val="50000"/>
                    <a:lumOff val="50000"/>
                  </a:schemeClr>
                </a:solidFill>
              </a:defRPr>
            </a:lvl1pPr>
          </a:lstStyle>
          <a:p>
            <a:pPr defTabSz="684530"/>
            <a:endParaRPr lang="zh-CN" altLang="en-US">
              <a:solidFill>
                <a:srgbClr val="000000">
                  <a:lumMod val="50000"/>
                  <a:lumOff val="50000"/>
                </a:srgbClr>
              </a:solidFill>
            </a:endParaRPr>
          </a:p>
        </p:txBody>
      </p:sp>
      <p:sp>
        <p:nvSpPr>
          <p:cNvPr id="9" name="页脚占位符 4"/>
          <p:cNvSpPr>
            <a:spLocks noGrp="1"/>
          </p:cNvSpPr>
          <p:nvPr>
            <p:ph type="ftr" sz="quarter" idx="3"/>
          </p:nvPr>
        </p:nvSpPr>
        <p:spPr>
          <a:xfrm>
            <a:off x="502527" y="4680348"/>
            <a:ext cx="3105151" cy="154786"/>
          </a:xfrm>
          <a:prstGeom prst="rect">
            <a:avLst/>
          </a:prstGeom>
        </p:spPr>
        <p:txBody>
          <a:bodyPr vert="horz" lIns="68454" tIns="34289" rIns="68454" bIns="34289" rtlCol="0" anchor="ctr"/>
          <a:lstStyle>
            <a:lvl1pPr algn="l">
              <a:defRPr sz="800">
                <a:solidFill>
                  <a:schemeClr val="tx1">
                    <a:lumMod val="50000"/>
                    <a:lumOff val="50000"/>
                  </a:schemeClr>
                </a:solidFill>
              </a:defRPr>
            </a:lvl1pPr>
          </a:lstStyle>
          <a:p>
            <a:pPr defTabSz="684530"/>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10" name="灯片编号占位符 5"/>
          <p:cNvSpPr>
            <a:spLocks noGrp="1"/>
          </p:cNvSpPr>
          <p:nvPr>
            <p:ph type="sldNum" sz="quarter" idx="4"/>
          </p:nvPr>
        </p:nvSpPr>
        <p:spPr>
          <a:xfrm>
            <a:off x="6457949" y="4680348"/>
            <a:ext cx="2182416" cy="154786"/>
          </a:xfrm>
          <a:prstGeom prst="rect">
            <a:avLst/>
          </a:prstGeom>
        </p:spPr>
        <p:txBody>
          <a:bodyPr vert="horz" lIns="68454" tIns="34289" rIns="68454" bIns="34289" rtlCol="0" anchor="ctr"/>
          <a:lstStyle>
            <a:lvl1pPr algn="r">
              <a:defRPr sz="800">
                <a:solidFill>
                  <a:schemeClr val="tx1">
                    <a:lumMod val="50000"/>
                    <a:lumOff val="50000"/>
                  </a:schemeClr>
                </a:solidFill>
              </a:defRPr>
            </a:lvl1pPr>
          </a:lstStyle>
          <a:p>
            <a:pPr defTabSz="684530"/>
            <a:fld id="{5DD3DB80-B894-403A-B48E-6FDC1A72010E}" type="slidenum">
              <a:rPr lang="zh-CN" altLang="en-US" smtClean="0">
                <a:solidFill>
                  <a:srgbClr val="000000">
                    <a:lumMod val="50000"/>
                    <a:lumOff val="50000"/>
                  </a:srgbClr>
                </a:solidFill>
              </a:rPr>
            </a:fld>
            <a:endParaRPr lang="zh-CN" altLang="en-US">
              <a:solidFill>
                <a:srgbClr val="000000">
                  <a:lumMod val="50000"/>
                  <a:lumOff val="50000"/>
                </a:srgb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sldNum="0" hdr="0" dt="0"/>
  <p:txStyles>
    <p:titleStyle>
      <a:lvl1pPr algn="l" defTabSz="684530" rtl="0" eaLnBrk="1" latinLnBrk="0" hangingPunct="1">
        <a:lnSpc>
          <a:spcPct val="90000"/>
        </a:lnSpc>
        <a:spcBef>
          <a:spcPct val="0"/>
        </a:spcBef>
        <a:buNone/>
        <a:defRPr sz="2100" b="1" kern="1200">
          <a:solidFill>
            <a:schemeClr val="tx1"/>
          </a:solidFill>
          <a:latin typeface="+mj-lt"/>
          <a:ea typeface="+mj-ea"/>
          <a:cs typeface="+mj-cs"/>
        </a:defRPr>
      </a:lvl1pPr>
    </p:titleStyle>
    <p:bodyStyle>
      <a:lvl1pPr marL="170815" indent="-170815" algn="l" defTabSz="684530" rtl="0" eaLnBrk="1" latinLnBrk="0" hangingPunct="1">
        <a:lnSpc>
          <a:spcPct val="90000"/>
        </a:lnSpc>
        <a:spcBef>
          <a:spcPts val="750"/>
        </a:spcBef>
        <a:buFont typeface="Arial" panose="020B0604020202020204" pitchFamily="34" charset="0"/>
        <a:buChar char="•"/>
        <a:defRPr sz="1500" kern="1200">
          <a:solidFill>
            <a:schemeClr val="tx1"/>
          </a:solidFill>
          <a:latin typeface="+mn-lt"/>
          <a:ea typeface="+mn-ea"/>
          <a:cs typeface="+mn-cs"/>
        </a:defRPr>
      </a:lvl1pPr>
      <a:lvl2pPr marL="513080" indent="-170815"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2pPr>
      <a:lvl3pPr marL="855345" indent="-170815" algn="l" defTabSz="68453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3pPr>
      <a:lvl4pPr marL="1197610" indent="-170815" algn="l" defTabSz="684530"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4pPr>
      <a:lvl5pPr marL="1539875" indent="-170815" algn="l" defTabSz="684530"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5pPr>
      <a:lvl6pPr marL="1882140" indent="-170815"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4405" indent="-170815"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66670" indent="-170815"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08300" indent="-170815"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4530" rtl="0" eaLnBrk="1" latinLnBrk="0" hangingPunct="1">
        <a:defRPr sz="1400" kern="1200">
          <a:solidFill>
            <a:schemeClr val="tx1"/>
          </a:solidFill>
          <a:latin typeface="+mn-lt"/>
          <a:ea typeface="+mn-ea"/>
          <a:cs typeface="+mn-cs"/>
        </a:defRPr>
      </a:lvl1pPr>
      <a:lvl2pPr marL="342265" algn="l" defTabSz="684530" rtl="0" eaLnBrk="1" latinLnBrk="0" hangingPunct="1">
        <a:defRPr sz="1400" kern="1200">
          <a:solidFill>
            <a:schemeClr val="tx1"/>
          </a:solidFill>
          <a:latin typeface="+mn-lt"/>
          <a:ea typeface="+mn-ea"/>
          <a:cs typeface="+mn-cs"/>
        </a:defRPr>
      </a:lvl2pPr>
      <a:lvl3pPr marL="684530" algn="l" defTabSz="684530" rtl="0" eaLnBrk="1" latinLnBrk="0" hangingPunct="1">
        <a:defRPr sz="1400" kern="1200">
          <a:solidFill>
            <a:schemeClr val="tx1"/>
          </a:solidFill>
          <a:latin typeface="+mn-lt"/>
          <a:ea typeface="+mn-ea"/>
          <a:cs typeface="+mn-cs"/>
        </a:defRPr>
      </a:lvl3pPr>
      <a:lvl4pPr marL="1026795" algn="l" defTabSz="684530" rtl="0" eaLnBrk="1" latinLnBrk="0" hangingPunct="1">
        <a:defRPr sz="1400" kern="1200">
          <a:solidFill>
            <a:schemeClr val="tx1"/>
          </a:solidFill>
          <a:latin typeface="+mn-lt"/>
          <a:ea typeface="+mn-ea"/>
          <a:cs typeface="+mn-cs"/>
        </a:defRPr>
      </a:lvl4pPr>
      <a:lvl5pPr marL="1369060" algn="l" defTabSz="684530" rtl="0" eaLnBrk="1" latinLnBrk="0" hangingPunct="1">
        <a:defRPr sz="1400" kern="1200">
          <a:solidFill>
            <a:schemeClr val="tx1"/>
          </a:solidFill>
          <a:latin typeface="+mn-lt"/>
          <a:ea typeface="+mn-ea"/>
          <a:cs typeface="+mn-cs"/>
        </a:defRPr>
      </a:lvl5pPr>
      <a:lvl6pPr marL="1710690" algn="l" defTabSz="684530" rtl="0" eaLnBrk="1" latinLnBrk="0" hangingPunct="1">
        <a:defRPr sz="1400" kern="1200">
          <a:solidFill>
            <a:schemeClr val="tx1"/>
          </a:solidFill>
          <a:latin typeface="+mn-lt"/>
          <a:ea typeface="+mn-ea"/>
          <a:cs typeface="+mn-cs"/>
        </a:defRPr>
      </a:lvl6pPr>
      <a:lvl7pPr marL="2052955" algn="l" defTabSz="684530" rtl="0" eaLnBrk="1" latinLnBrk="0" hangingPunct="1">
        <a:defRPr sz="1400" kern="1200">
          <a:solidFill>
            <a:schemeClr val="tx1"/>
          </a:solidFill>
          <a:latin typeface="+mn-lt"/>
          <a:ea typeface="+mn-ea"/>
          <a:cs typeface="+mn-cs"/>
        </a:defRPr>
      </a:lvl7pPr>
      <a:lvl8pPr marL="2395220" algn="l" defTabSz="684530" rtl="0" eaLnBrk="1" latinLnBrk="0" hangingPunct="1">
        <a:defRPr sz="1400" kern="1200">
          <a:solidFill>
            <a:schemeClr val="tx1"/>
          </a:solidFill>
          <a:latin typeface="+mn-lt"/>
          <a:ea typeface="+mn-ea"/>
          <a:cs typeface="+mn-cs"/>
        </a:defRPr>
      </a:lvl8pPr>
      <a:lvl9pPr marL="2737485" algn="l" defTabSz="684530" rtl="0" eaLnBrk="1" latinLnBrk="0" hangingPunct="1">
        <a:defRPr sz="14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02444" y="1"/>
            <a:ext cx="8137922" cy="771524"/>
          </a:xfrm>
          <a:prstGeom prst="rect">
            <a:avLst/>
          </a:prstGeom>
        </p:spPr>
        <p:txBody>
          <a:bodyPr vert="horz" lIns="68529" tIns="34289" rIns="68529" bIns="34289" rtlCol="0" anchor="b">
            <a:normAutofit/>
          </a:bodyPr>
          <a:lstStyle/>
          <a:p>
            <a:r>
              <a:rPr lang="en-US" altLang="zh-CN" dirty="0"/>
              <a:t>Click to edit Master title style</a:t>
            </a:r>
            <a:endParaRPr lang="zh-CN" altLang="en-US" dirty="0"/>
          </a:p>
        </p:txBody>
      </p:sp>
      <p:sp>
        <p:nvSpPr>
          <p:cNvPr id="3" name="文本占位符 2"/>
          <p:cNvSpPr>
            <a:spLocks noGrp="1"/>
          </p:cNvSpPr>
          <p:nvPr>
            <p:ph type="body" idx="1"/>
          </p:nvPr>
        </p:nvSpPr>
        <p:spPr>
          <a:xfrm>
            <a:off x="502444" y="842965"/>
            <a:ext cx="8137922" cy="3764756"/>
          </a:xfrm>
          <a:prstGeom prst="rect">
            <a:avLst/>
          </a:prstGeom>
        </p:spPr>
        <p:txBody>
          <a:bodyPr vert="horz" lIns="68529" tIns="34289" rIns="68529" bIns="34289" rtlCol="0">
            <a:normAutofit/>
          </a:bodyPr>
          <a:lstStyle/>
          <a:p>
            <a:pPr lvl="0"/>
            <a:r>
              <a:rPr lang="en-US" dirty="0"/>
              <a:t>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zh-CN" altLang="en-US" dirty="0"/>
          </a:p>
        </p:txBody>
      </p:sp>
      <p:cxnSp>
        <p:nvCxnSpPr>
          <p:cNvPr id="7" name="直接连接符 6"/>
          <p:cNvCxnSpPr/>
          <p:nvPr userDrawn="1"/>
        </p:nvCxnSpPr>
        <p:spPr>
          <a:xfrm>
            <a:off x="502444" y="771525"/>
            <a:ext cx="8137922" cy="0"/>
          </a:xfrm>
          <a:prstGeom prst="line">
            <a:avLst/>
          </a:prstGeom>
          <a:ln w="31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日期占位符 3"/>
          <p:cNvSpPr>
            <a:spLocks noGrp="1"/>
          </p:cNvSpPr>
          <p:nvPr>
            <p:ph type="dt" sz="half" idx="2"/>
          </p:nvPr>
        </p:nvSpPr>
        <p:spPr>
          <a:xfrm>
            <a:off x="4051299" y="4680348"/>
            <a:ext cx="1041402" cy="154786"/>
          </a:xfrm>
          <a:prstGeom prst="rect">
            <a:avLst/>
          </a:prstGeom>
        </p:spPr>
        <p:txBody>
          <a:bodyPr vert="horz" lIns="68529" tIns="34289" rIns="68529" bIns="34289" rtlCol="0" anchor="ctr"/>
          <a:lstStyle>
            <a:lvl1pPr algn="ctr">
              <a:defRPr sz="800">
                <a:solidFill>
                  <a:schemeClr val="tx1">
                    <a:lumMod val="50000"/>
                    <a:lumOff val="50000"/>
                  </a:schemeClr>
                </a:solidFill>
              </a:defRPr>
            </a:lvl1pPr>
          </a:lstStyle>
          <a:p>
            <a:pPr defTabSz="685165"/>
            <a:endParaRPr lang="zh-CN" altLang="en-US">
              <a:solidFill>
                <a:srgbClr val="000000">
                  <a:lumMod val="50000"/>
                  <a:lumOff val="50000"/>
                </a:srgbClr>
              </a:solidFill>
            </a:endParaRPr>
          </a:p>
        </p:txBody>
      </p:sp>
      <p:sp>
        <p:nvSpPr>
          <p:cNvPr id="9" name="页脚占位符 4"/>
          <p:cNvSpPr>
            <a:spLocks noGrp="1"/>
          </p:cNvSpPr>
          <p:nvPr>
            <p:ph type="ftr" sz="quarter" idx="3"/>
          </p:nvPr>
        </p:nvSpPr>
        <p:spPr>
          <a:xfrm>
            <a:off x="502477" y="4680348"/>
            <a:ext cx="3105151" cy="154786"/>
          </a:xfrm>
          <a:prstGeom prst="rect">
            <a:avLst/>
          </a:prstGeom>
        </p:spPr>
        <p:txBody>
          <a:bodyPr vert="horz" lIns="68529" tIns="34289" rIns="68529" bIns="34289" rtlCol="0" anchor="ctr"/>
          <a:lstStyle>
            <a:lvl1pPr algn="l">
              <a:defRPr sz="800">
                <a:solidFill>
                  <a:schemeClr val="tx1">
                    <a:lumMod val="50000"/>
                    <a:lumOff val="50000"/>
                  </a:schemeClr>
                </a:solidFill>
              </a:defRPr>
            </a:lvl1pPr>
          </a:lstStyle>
          <a:p>
            <a:pPr defTabSz="685165"/>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10" name="灯片编号占位符 5"/>
          <p:cNvSpPr>
            <a:spLocks noGrp="1"/>
          </p:cNvSpPr>
          <p:nvPr>
            <p:ph type="sldNum" sz="quarter" idx="4"/>
          </p:nvPr>
        </p:nvSpPr>
        <p:spPr>
          <a:xfrm>
            <a:off x="6457949" y="4680348"/>
            <a:ext cx="2182416" cy="154786"/>
          </a:xfrm>
          <a:prstGeom prst="rect">
            <a:avLst/>
          </a:prstGeom>
        </p:spPr>
        <p:txBody>
          <a:bodyPr vert="horz" lIns="68529" tIns="34289" rIns="68529" bIns="34289" rtlCol="0" anchor="ctr"/>
          <a:lstStyle>
            <a:lvl1pPr algn="r">
              <a:defRPr sz="800">
                <a:solidFill>
                  <a:schemeClr val="tx1">
                    <a:lumMod val="50000"/>
                    <a:lumOff val="50000"/>
                  </a:schemeClr>
                </a:solidFill>
              </a:defRPr>
            </a:lvl1pPr>
          </a:lstStyle>
          <a:p>
            <a:pPr defTabSz="685165"/>
            <a:fld id="{5DD3DB80-B894-403A-B48E-6FDC1A72010E}" type="slidenum">
              <a:rPr lang="zh-CN" altLang="en-US" smtClean="0">
                <a:solidFill>
                  <a:srgbClr val="000000">
                    <a:lumMod val="50000"/>
                    <a:lumOff val="50000"/>
                  </a:srgbClr>
                </a:solidFill>
              </a:rPr>
            </a:fld>
            <a:endParaRPr lang="zh-CN" altLang="en-US">
              <a:solidFill>
                <a:srgbClr val="000000">
                  <a:lumMod val="50000"/>
                  <a:lumOff val="50000"/>
                </a:srgbClr>
              </a:solidFill>
            </a:endParaRPr>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Lst>
  <p:hf sldNum="0" hdr="0" dt="0"/>
  <p:txStyles>
    <p:titleStyle>
      <a:lvl1pPr algn="l" defTabSz="685165" rtl="0" eaLnBrk="1" latinLnBrk="0" hangingPunct="1">
        <a:lnSpc>
          <a:spcPct val="90000"/>
        </a:lnSpc>
        <a:spcBef>
          <a:spcPct val="0"/>
        </a:spcBef>
        <a:buNone/>
        <a:defRPr sz="2100" b="1" kern="1200">
          <a:solidFill>
            <a:schemeClr val="tx1"/>
          </a:solidFill>
          <a:latin typeface="+mj-lt"/>
          <a:ea typeface="+mj-ea"/>
          <a:cs typeface="+mj-cs"/>
        </a:defRPr>
      </a:lvl1pPr>
    </p:titleStyle>
    <p:bodyStyle>
      <a:lvl1pPr marL="171450" indent="-171450" algn="l" defTabSz="685165" rtl="0" eaLnBrk="1" latinLnBrk="0" hangingPunct="1">
        <a:lnSpc>
          <a:spcPct val="90000"/>
        </a:lnSpc>
        <a:spcBef>
          <a:spcPts val="750"/>
        </a:spcBef>
        <a:buFont typeface="Arial" panose="020B0604020202020204" pitchFamily="34" charset="0"/>
        <a:buChar char="•"/>
        <a:defRPr sz="1500" kern="1200">
          <a:solidFill>
            <a:schemeClr val="tx1"/>
          </a:solidFill>
          <a:latin typeface="+mn-lt"/>
          <a:ea typeface="+mn-ea"/>
          <a:cs typeface="+mn-cs"/>
        </a:defRPr>
      </a:lvl1pPr>
      <a:lvl2pPr marL="513715" indent="-171450" algn="l" defTabSz="685165"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2pPr>
      <a:lvl3pPr marL="856615" indent="-171450" algn="l" defTabSz="685165"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3pPr>
      <a:lvl4pPr marL="1198880" indent="-171450" algn="l" defTabSz="685165"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4pPr>
      <a:lvl5pPr marL="1541780" indent="-171450" algn="l" defTabSz="685165"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5pPr>
      <a:lvl6pPr marL="1884045" indent="-171450" algn="l" defTabSz="685165"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6945" indent="-171450" algn="l" defTabSz="685165"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69845" indent="-171450" algn="l" defTabSz="685165"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2110" indent="-171450" algn="l" defTabSz="685165"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165" rtl="0" eaLnBrk="1" latinLnBrk="0" hangingPunct="1">
        <a:defRPr sz="1400" kern="1200">
          <a:solidFill>
            <a:schemeClr val="tx1"/>
          </a:solidFill>
          <a:latin typeface="+mn-lt"/>
          <a:ea typeface="+mn-ea"/>
          <a:cs typeface="+mn-cs"/>
        </a:defRPr>
      </a:lvl1pPr>
      <a:lvl2pPr marL="342900" algn="l" defTabSz="685165" rtl="0" eaLnBrk="1" latinLnBrk="0" hangingPunct="1">
        <a:defRPr sz="1400" kern="1200">
          <a:solidFill>
            <a:schemeClr val="tx1"/>
          </a:solidFill>
          <a:latin typeface="+mn-lt"/>
          <a:ea typeface="+mn-ea"/>
          <a:cs typeface="+mn-cs"/>
        </a:defRPr>
      </a:lvl2pPr>
      <a:lvl3pPr marL="685165" algn="l" defTabSz="685165" rtl="0" eaLnBrk="1" latinLnBrk="0" hangingPunct="1">
        <a:defRPr sz="1400" kern="1200">
          <a:solidFill>
            <a:schemeClr val="tx1"/>
          </a:solidFill>
          <a:latin typeface="+mn-lt"/>
          <a:ea typeface="+mn-ea"/>
          <a:cs typeface="+mn-cs"/>
        </a:defRPr>
      </a:lvl3pPr>
      <a:lvl4pPr marL="1028065" algn="l" defTabSz="685165" rtl="0" eaLnBrk="1" latinLnBrk="0" hangingPunct="1">
        <a:defRPr sz="1400" kern="1200">
          <a:solidFill>
            <a:schemeClr val="tx1"/>
          </a:solidFill>
          <a:latin typeface="+mn-lt"/>
          <a:ea typeface="+mn-ea"/>
          <a:cs typeface="+mn-cs"/>
        </a:defRPr>
      </a:lvl4pPr>
      <a:lvl5pPr marL="1370330" algn="l" defTabSz="685165" rtl="0" eaLnBrk="1" latinLnBrk="0" hangingPunct="1">
        <a:defRPr sz="1400" kern="1200">
          <a:solidFill>
            <a:schemeClr val="tx1"/>
          </a:solidFill>
          <a:latin typeface="+mn-lt"/>
          <a:ea typeface="+mn-ea"/>
          <a:cs typeface="+mn-cs"/>
        </a:defRPr>
      </a:lvl5pPr>
      <a:lvl6pPr marL="1713230" algn="l" defTabSz="685165" rtl="0" eaLnBrk="1" latinLnBrk="0" hangingPunct="1">
        <a:defRPr sz="1400" kern="1200">
          <a:solidFill>
            <a:schemeClr val="tx1"/>
          </a:solidFill>
          <a:latin typeface="+mn-lt"/>
          <a:ea typeface="+mn-ea"/>
          <a:cs typeface="+mn-cs"/>
        </a:defRPr>
      </a:lvl6pPr>
      <a:lvl7pPr marL="2055495" algn="l" defTabSz="685165" rtl="0" eaLnBrk="1" latinLnBrk="0" hangingPunct="1">
        <a:defRPr sz="1400" kern="1200">
          <a:solidFill>
            <a:schemeClr val="tx1"/>
          </a:solidFill>
          <a:latin typeface="+mn-lt"/>
          <a:ea typeface="+mn-ea"/>
          <a:cs typeface="+mn-cs"/>
        </a:defRPr>
      </a:lvl7pPr>
      <a:lvl8pPr marL="2398395" algn="l" defTabSz="685165" rtl="0" eaLnBrk="1" latinLnBrk="0" hangingPunct="1">
        <a:defRPr sz="1400" kern="1200">
          <a:solidFill>
            <a:schemeClr val="tx1"/>
          </a:solidFill>
          <a:latin typeface="+mn-lt"/>
          <a:ea typeface="+mn-ea"/>
          <a:cs typeface="+mn-cs"/>
        </a:defRPr>
      </a:lvl8pPr>
      <a:lvl9pPr marL="2740660" algn="l" defTabSz="685165" rtl="0" eaLnBrk="1" latinLnBrk="0" hangingPunct="1">
        <a:defRPr sz="14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02444" y="1"/>
            <a:ext cx="8137922" cy="771524"/>
          </a:xfrm>
          <a:prstGeom prst="rect">
            <a:avLst/>
          </a:prstGeom>
        </p:spPr>
        <p:txBody>
          <a:bodyPr vert="horz" lIns="68546" tIns="34289" rIns="68546" bIns="34289" rtlCol="0" anchor="b">
            <a:normAutofit/>
          </a:bodyPr>
          <a:lstStyle/>
          <a:p>
            <a:r>
              <a:rPr lang="en-US" altLang="zh-CN" dirty="0"/>
              <a:t>Click to edit Master title style</a:t>
            </a:r>
            <a:endParaRPr lang="zh-CN" altLang="en-US" dirty="0"/>
          </a:p>
        </p:txBody>
      </p:sp>
      <p:sp>
        <p:nvSpPr>
          <p:cNvPr id="3" name="文本占位符 2"/>
          <p:cNvSpPr>
            <a:spLocks noGrp="1"/>
          </p:cNvSpPr>
          <p:nvPr>
            <p:ph type="body" idx="1"/>
          </p:nvPr>
        </p:nvSpPr>
        <p:spPr>
          <a:xfrm>
            <a:off x="502444" y="842965"/>
            <a:ext cx="8137922" cy="3764756"/>
          </a:xfrm>
          <a:prstGeom prst="rect">
            <a:avLst/>
          </a:prstGeom>
        </p:spPr>
        <p:txBody>
          <a:bodyPr vert="horz" lIns="68546" tIns="34289" rIns="68546" bIns="34289" rtlCol="0">
            <a:normAutofit/>
          </a:bodyPr>
          <a:lstStyle/>
          <a:p>
            <a:pPr lvl="0"/>
            <a:r>
              <a:rPr lang="en-US" dirty="0"/>
              <a:t>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zh-CN" altLang="en-US" dirty="0"/>
          </a:p>
        </p:txBody>
      </p:sp>
      <p:cxnSp>
        <p:nvCxnSpPr>
          <p:cNvPr id="7" name="直接连接符 6"/>
          <p:cNvCxnSpPr/>
          <p:nvPr userDrawn="1"/>
        </p:nvCxnSpPr>
        <p:spPr>
          <a:xfrm>
            <a:off x="502444" y="771525"/>
            <a:ext cx="8137922" cy="0"/>
          </a:xfrm>
          <a:prstGeom prst="line">
            <a:avLst/>
          </a:prstGeom>
          <a:ln w="31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日期占位符 3"/>
          <p:cNvSpPr>
            <a:spLocks noGrp="1"/>
          </p:cNvSpPr>
          <p:nvPr>
            <p:ph type="dt" sz="half" idx="2"/>
          </p:nvPr>
        </p:nvSpPr>
        <p:spPr>
          <a:xfrm>
            <a:off x="4051299" y="4680348"/>
            <a:ext cx="1041402" cy="154786"/>
          </a:xfrm>
          <a:prstGeom prst="rect">
            <a:avLst/>
          </a:prstGeom>
        </p:spPr>
        <p:txBody>
          <a:bodyPr vert="horz" lIns="68546" tIns="34289" rIns="68546" bIns="34289" rtlCol="0" anchor="ctr"/>
          <a:lstStyle>
            <a:lvl1pPr algn="ctr">
              <a:defRPr sz="800">
                <a:solidFill>
                  <a:schemeClr val="tx1">
                    <a:lumMod val="50000"/>
                    <a:lumOff val="50000"/>
                  </a:schemeClr>
                </a:solidFill>
              </a:defRPr>
            </a:lvl1pPr>
          </a:lstStyle>
          <a:p>
            <a:pPr defTabSz="685165"/>
            <a:endParaRPr lang="zh-CN" altLang="en-US">
              <a:solidFill>
                <a:srgbClr val="000000">
                  <a:lumMod val="50000"/>
                  <a:lumOff val="50000"/>
                </a:srgbClr>
              </a:solidFill>
            </a:endParaRPr>
          </a:p>
        </p:txBody>
      </p:sp>
      <p:sp>
        <p:nvSpPr>
          <p:cNvPr id="9" name="页脚占位符 4"/>
          <p:cNvSpPr>
            <a:spLocks noGrp="1"/>
          </p:cNvSpPr>
          <p:nvPr>
            <p:ph type="ftr" sz="quarter" idx="3"/>
          </p:nvPr>
        </p:nvSpPr>
        <p:spPr>
          <a:xfrm>
            <a:off x="502466" y="4680348"/>
            <a:ext cx="3105151" cy="154786"/>
          </a:xfrm>
          <a:prstGeom prst="rect">
            <a:avLst/>
          </a:prstGeom>
        </p:spPr>
        <p:txBody>
          <a:bodyPr vert="horz" lIns="68546" tIns="34289" rIns="68546" bIns="34289" rtlCol="0" anchor="ctr"/>
          <a:lstStyle>
            <a:lvl1pPr algn="l">
              <a:defRPr sz="800">
                <a:solidFill>
                  <a:schemeClr val="tx1">
                    <a:lumMod val="50000"/>
                    <a:lumOff val="50000"/>
                  </a:schemeClr>
                </a:solidFill>
              </a:defRPr>
            </a:lvl1pPr>
          </a:lstStyle>
          <a:p>
            <a:pPr defTabSz="685165"/>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10" name="灯片编号占位符 5"/>
          <p:cNvSpPr>
            <a:spLocks noGrp="1"/>
          </p:cNvSpPr>
          <p:nvPr>
            <p:ph type="sldNum" sz="quarter" idx="4"/>
          </p:nvPr>
        </p:nvSpPr>
        <p:spPr>
          <a:xfrm>
            <a:off x="6457949" y="4680348"/>
            <a:ext cx="2182416" cy="154786"/>
          </a:xfrm>
          <a:prstGeom prst="rect">
            <a:avLst/>
          </a:prstGeom>
        </p:spPr>
        <p:txBody>
          <a:bodyPr vert="horz" lIns="68546" tIns="34289" rIns="68546" bIns="34289" rtlCol="0" anchor="ctr"/>
          <a:lstStyle>
            <a:lvl1pPr algn="r">
              <a:defRPr sz="800">
                <a:solidFill>
                  <a:schemeClr val="tx1">
                    <a:lumMod val="50000"/>
                    <a:lumOff val="50000"/>
                  </a:schemeClr>
                </a:solidFill>
              </a:defRPr>
            </a:lvl1pPr>
          </a:lstStyle>
          <a:p>
            <a:pPr defTabSz="685165"/>
            <a:fld id="{5DD3DB80-B894-403A-B48E-6FDC1A72010E}" type="slidenum">
              <a:rPr lang="zh-CN" altLang="en-US" smtClean="0">
                <a:solidFill>
                  <a:srgbClr val="000000">
                    <a:lumMod val="50000"/>
                    <a:lumOff val="50000"/>
                  </a:srgbClr>
                </a:solidFill>
              </a:rPr>
            </a:fld>
            <a:endParaRPr lang="zh-CN" altLang="en-US">
              <a:solidFill>
                <a:srgbClr val="000000">
                  <a:lumMod val="50000"/>
                  <a:lumOff val="50000"/>
                </a:srgbClr>
              </a:solidFill>
            </a:endParaRPr>
          </a:p>
        </p:txBody>
      </p:sp>
    </p:spTree>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Lst>
  <p:hf sldNum="0" hdr="0" dt="0"/>
  <p:txStyles>
    <p:titleStyle>
      <a:lvl1pPr algn="l" defTabSz="685165" rtl="0" eaLnBrk="1" latinLnBrk="0" hangingPunct="1">
        <a:lnSpc>
          <a:spcPct val="90000"/>
        </a:lnSpc>
        <a:spcBef>
          <a:spcPct val="0"/>
        </a:spcBef>
        <a:buNone/>
        <a:defRPr sz="2100" b="1" kern="1200">
          <a:solidFill>
            <a:schemeClr val="tx1"/>
          </a:solidFill>
          <a:latin typeface="+mj-lt"/>
          <a:ea typeface="+mj-ea"/>
          <a:cs typeface="+mj-cs"/>
        </a:defRPr>
      </a:lvl1pPr>
    </p:titleStyle>
    <p:bodyStyle>
      <a:lvl1pPr marL="171450" indent="-171450" algn="l" defTabSz="685165" rtl="0" eaLnBrk="1" latinLnBrk="0" hangingPunct="1">
        <a:lnSpc>
          <a:spcPct val="90000"/>
        </a:lnSpc>
        <a:spcBef>
          <a:spcPts val="750"/>
        </a:spcBef>
        <a:buFont typeface="Arial" panose="020B0604020202020204" pitchFamily="34" charset="0"/>
        <a:buChar char="•"/>
        <a:defRPr sz="1500" kern="1200">
          <a:solidFill>
            <a:schemeClr val="tx1"/>
          </a:solidFill>
          <a:latin typeface="+mn-lt"/>
          <a:ea typeface="+mn-ea"/>
          <a:cs typeface="+mn-cs"/>
        </a:defRPr>
      </a:lvl1pPr>
      <a:lvl2pPr marL="514350" indent="-171450" algn="l" defTabSz="685165"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2pPr>
      <a:lvl3pPr marL="856615" indent="-171450" algn="l" defTabSz="685165"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3pPr>
      <a:lvl4pPr marL="1199515" indent="-171450" algn="l" defTabSz="685165"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4pPr>
      <a:lvl5pPr marL="1542415" indent="-171450" algn="l" defTabSz="685165"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5pPr>
      <a:lvl6pPr marL="1884680" indent="-171450" algn="l" defTabSz="685165"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7580" indent="-171450" algn="l" defTabSz="685165"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0480" indent="-171450" algn="l" defTabSz="685165"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2745" indent="-171450" algn="l" defTabSz="685165"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165" rtl="0" eaLnBrk="1" latinLnBrk="0" hangingPunct="1">
        <a:defRPr sz="1400" kern="1200">
          <a:solidFill>
            <a:schemeClr val="tx1"/>
          </a:solidFill>
          <a:latin typeface="+mn-lt"/>
          <a:ea typeface="+mn-ea"/>
          <a:cs typeface="+mn-cs"/>
        </a:defRPr>
      </a:lvl1pPr>
      <a:lvl2pPr marL="342900" algn="l" defTabSz="685165" rtl="0" eaLnBrk="1" latinLnBrk="0" hangingPunct="1">
        <a:defRPr sz="1400" kern="1200">
          <a:solidFill>
            <a:schemeClr val="tx1"/>
          </a:solidFill>
          <a:latin typeface="+mn-lt"/>
          <a:ea typeface="+mn-ea"/>
          <a:cs typeface="+mn-cs"/>
        </a:defRPr>
      </a:lvl2pPr>
      <a:lvl3pPr marL="685165" algn="l" defTabSz="685165" rtl="0" eaLnBrk="1" latinLnBrk="0" hangingPunct="1">
        <a:defRPr sz="1400" kern="1200">
          <a:solidFill>
            <a:schemeClr val="tx1"/>
          </a:solidFill>
          <a:latin typeface="+mn-lt"/>
          <a:ea typeface="+mn-ea"/>
          <a:cs typeface="+mn-cs"/>
        </a:defRPr>
      </a:lvl3pPr>
      <a:lvl4pPr marL="1028065" algn="l" defTabSz="685165" rtl="0" eaLnBrk="1" latinLnBrk="0" hangingPunct="1">
        <a:defRPr sz="1400" kern="1200">
          <a:solidFill>
            <a:schemeClr val="tx1"/>
          </a:solidFill>
          <a:latin typeface="+mn-lt"/>
          <a:ea typeface="+mn-ea"/>
          <a:cs typeface="+mn-cs"/>
        </a:defRPr>
      </a:lvl4pPr>
      <a:lvl5pPr marL="1370965" algn="l" defTabSz="685165" rtl="0" eaLnBrk="1" latinLnBrk="0" hangingPunct="1">
        <a:defRPr sz="1400" kern="1200">
          <a:solidFill>
            <a:schemeClr val="tx1"/>
          </a:solidFill>
          <a:latin typeface="+mn-lt"/>
          <a:ea typeface="+mn-ea"/>
          <a:cs typeface="+mn-cs"/>
        </a:defRPr>
      </a:lvl5pPr>
      <a:lvl6pPr marL="1713230" algn="l" defTabSz="685165" rtl="0" eaLnBrk="1" latinLnBrk="0" hangingPunct="1">
        <a:defRPr sz="1400" kern="1200">
          <a:solidFill>
            <a:schemeClr val="tx1"/>
          </a:solidFill>
          <a:latin typeface="+mn-lt"/>
          <a:ea typeface="+mn-ea"/>
          <a:cs typeface="+mn-cs"/>
        </a:defRPr>
      </a:lvl6pPr>
      <a:lvl7pPr marL="2056130" algn="l" defTabSz="685165" rtl="0" eaLnBrk="1" latinLnBrk="0" hangingPunct="1">
        <a:defRPr sz="1400" kern="1200">
          <a:solidFill>
            <a:schemeClr val="tx1"/>
          </a:solidFill>
          <a:latin typeface="+mn-lt"/>
          <a:ea typeface="+mn-ea"/>
          <a:cs typeface="+mn-cs"/>
        </a:defRPr>
      </a:lvl7pPr>
      <a:lvl8pPr marL="2399030" algn="l" defTabSz="685165" rtl="0" eaLnBrk="1" latinLnBrk="0" hangingPunct="1">
        <a:defRPr sz="1400" kern="1200">
          <a:solidFill>
            <a:schemeClr val="tx1"/>
          </a:solidFill>
          <a:latin typeface="+mn-lt"/>
          <a:ea typeface="+mn-ea"/>
          <a:cs typeface="+mn-cs"/>
        </a:defRPr>
      </a:lvl8pPr>
      <a:lvl9pPr marL="2741930" algn="l" defTabSz="685165" rtl="0" eaLnBrk="1" latinLnBrk="0" hangingPunct="1">
        <a:defRPr sz="14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02444" y="1"/>
            <a:ext cx="8137922" cy="771524"/>
          </a:xfrm>
          <a:prstGeom prst="rect">
            <a:avLst/>
          </a:prstGeom>
        </p:spPr>
        <p:txBody>
          <a:bodyPr vert="horz" lIns="68562" tIns="34289" rIns="68562" bIns="34289" rtlCol="0" anchor="b">
            <a:normAutofit/>
          </a:bodyPr>
          <a:lstStyle/>
          <a:p>
            <a:r>
              <a:rPr lang="en-US" altLang="zh-CN" dirty="0"/>
              <a:t>Click to edit Master title style</a:t>
            </a:r>
            <a:endParaRPr lang="zh-CN" altLang="en-US" dirty="0"/>
          </a:p>
        </p:txBody>
      </p:sp>
      <p:sp>
        <p:nvSpPr>
          <p:cNvPr id="3" name="文本占位符 2"/>
          <p:cNvSpPr>
            <a:spLocks noGrp="1"/>
          </p:cNvSpPr>
          <p:nvPr>
            <p:ph type="body" idx="1"/>
          </p:nvPr>
        </p:nvSpPr>
        <p:spPr>
          <a:xfrm>
            <a:off x="502444" y="842965"/>
            <a:ext cx="8137922" cy="3764756"/>
          </a:xfrm>
          <a:prstGeom prst="rect">
            <a:avLst/>
          </a:prstGeom>
        </p:spPr>
        <p:txBody>
          <a:bodyPr vert="horz" lIns="68562" tIns="34289" rIns="68562" bIns="34289" rtlCol="0">
            <a:normAutofit/>
          </a:bodyPr>
          <a:lstStyle/>
          <a:p>
            <a:pPr lvl="0"/>
            <a:r>
              <a:rPr lang="en-US" dirty="0"/>
              <a:t>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zh-CN" altLang="en-US" dirty="0"/>
          </a:p>
        </p:txBody>
      </p:sp>
      <p:cxnSp>
        <p:nvCxnSpPr>
          <p:cNvPr id="7" name="直接连接符 6"/>
          <p:cNvCxnSpPr/>
          <p:nvPr userDrawn="1"/>
        </p:nvCxnSpPr>
        <p:spPr>
          <a:xfrm>
            <a:off x="502444" y="771525"/>
            <a:ext cx="8137922" cy="0"/>
          </a:xfrm>
          <a:prstGeom prst="line">
            <a:avLst/>
          </a:prstGeom>
          <a:ln w="31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日期占位符 3"/>
          <p:cNvSpPr>
            <a:spLocks noGrp="1"/>
          </p:cNvSpPr>
          <p:nvPr>
            <p:ph type="dt" sz="half" idx="2"/>
          </p:nvPr>
        </p:nvSpPr>
        <p:spPr>
          <a:xfrm>
            <a:off x="4051299" y="4680348"/>
            <a:ext cx="1041402" cy="154786"/>
          </a:xfrm>
          <a:prstGeom prst="rect">
            <a:avLst/>
          </a:prstGeom>
        </p:spPr>
        <p:txBody>
          <a:bodyPr vert="horz" lIns="68562" tIns="34289" rIns="68562" bIns="34289" rtlCol="0" anchor="ctr"/>
          <a:lstStyle>
            <a:lvl1pPr algn="ctr">
              <a:defRPr sz="800">
                <a:solidFill>
                  <a:schemeClr val="tx1">
                    <a:lumMod val="50000"/>
                    <a:lumOff val="50000"/>
                  </a:schemeClr>
                </a:solidFill>
              </a:defRPr>
            </a:lvl1pPr>
          </a:lstStyle>
          <a:p>
            <a:pPr defTabSz="685800"/>
            <a:endParaRPr lang="zh-CN" altLang="en-US">
              <a:solidFill>
                <a:srgbClr val="000000">
                  <a:lumMod val="50000"/>
                  <a:lumOff val="50000"/>
                </a:srgbClr>
              </a:solidFill>
            </a:endParaRPr>
          </a:p>
        </p:txBody>
      </p:sp>
      <p:sp>
        <p:nvSpPr>
          <p:cNvPr id="9" name="页脚占位符 4"/>
          <p:cNvSpPr>
            <a:spLocks noGrp="1"/>
          </p:cNvSpPr>
          <p:nvPr>
            <p:ph type="ftr" sz="quarter" idx="3"/>
          </p:nvPr>
        </p:nvSpPr>
        <p:spPr>
          <a:xfrm>
            <a:off x="502455" y="4680348"/>
            <a:ext cx="3105151" cy="154786"/>
          </a:xfrm>
          <a:prstGeom prst="rect">
            <a:avLst/>
          </a:prstGeom>
        </p:spPr>
        <p:txBody>
          <a:bodyPr vert="horz" lIns="68562" tIns="34289" rIns="68562" bIns="34289" rtlCol="0" anchor="ctr"/>
          <a:lstStyle>
            <a:lvl1pPr algn="l">
              <a:defRPr sz="800">
                <a:solidFill>
                  <a:schemeClr val="tx1">
                    <a:lumMod val="50000"/>
                    <a:lumOff val="50000"/>
                  </a:schemeClr>
                </a:solidFill>
              </a:defRPr>
            </a:lvl1pPr>
          </a:lstStyle>
          <a:p>
            <a:pPr defTabSz="685800"/>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10" name="灯片编号占位符 5"/>
          <p:cNvSpPr>
            <a:spLocks noGrp="1"/>
          </p:cNvSpPr>
          <p:nvPr>
            <p:ph type="sldNum" sz="quarter" idx="4"/>
          </p:nvPr>
        </p:nvSpPr>
        <p:spPr>
          <a:xfrm>
            <a:off x="6457949" y="4680348"/>
            <a:ext cx="2182416" cy="154786"/>
          </a:xfrm>
          <a:prstGeom prst="rect">
            <a:avLst/>
          </a:prstGeom>
        </p:spPr>
        <p:txBody>
          <a:bodyPr vert="horz" lIns="68562" tIns="34289" rIns="68562" bIns="34289" rtlCol="0" anchor="ctr"/>
          <a:lstStyle>
            <a:lvl1pPr algn="r">
              <a:defRPr sz="800">
                <a:solidFill>
                  <a:schemeClr val="tx1">
                    <a:lumMod val="50000"/>
                    <a:lumOff val="50000"/>
                  </a:schemeClr>
                </a:solidFill>
              </a:defRPr>
            </a:lvl1pPr>
          </a:lstStyle>
          <a:p>
            <a:pPr defTabSz="685800"/>
            <a:fld id="{5DD3DB80-B894-403A-B48E-6FDC1A72010E}" type="slidenum">
              <a:rPr lang="zh-CN" altLang="en-US" smtClean="0">
                <a:solidFill>
                  <a:srgbClr val="000000">
                    <a:lumMod val="50000"/>
                    <a:lumOff val="50000"/>
                  </a:srgbClr>
                </a:solidFill>
              </a:rPr>
            </a:fld>
            <a:endParaRPr lang="zh-CN" altLang="en-US">
              <a:solidFill>
                <a:srgbClr val="000000">
                  <a:lumMod val="50000"/>
                  <a:lumOff val="50000"/>
                </a:srgbClr>
              </a:solidFill>
            </a:endParaRPr>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Lst>
  <p:hf sldNum="0" hdr="0" dt="0"/>
  <p:txStyles>
    <p:titleStyle>
      <a:lvl1pPr algn="l" defTabSz="685800" rtl="0" eaLnBrk="1" latinLnBrk="0" hangingPunct="1">
        <a:lnSpc>
          <a:spcPct val="90000"/>
        </a:lnSpc>
        <a:spcBef>
          <a:spcPct val="0"/>
        </a:spcBef>
        <a:buNone/>
        <a:defRPr sz="2100" b="1"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5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3pPr>
      <a:lvl4pPr marL="1199515" indent="-171450" algn="l" defTabSz="685800"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4pPr>
      <a:lvl5pPr marL="1542415" indent="-171450" algn="l" defTabSz="685800"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5pPr>
      <a:lvl6pPr marL="1885315"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215"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115"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015"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0965" algn="l" defTabSz="685800" rtl="0" eaLnBrk="1" latinLnBrk="0" hangingPunct="1">
        <a:defRPr sz="1400" kern="1200">
          <a:solidFill>
            <a:schemeClr val="tx1"/>
          </a:solidFill>
          <a:latin typeface="+mn-lt"/>
          <a:ea typeface="+mn-ea"/>
          <a:cs typeface="+mn-cs"/>
        </a:defRPr>
      </a:lvl5pPr>
      <a:lvl6pPr marL="1713865" algn="l" defTabSz="685800" rtl="0" eaLnBrk="1" latinLnBrk="0" hangingPunct="1">
        <a:defRPr sz="1400" kern="1200">
          <a:solidFill>
            <a:schemeClr val="tx1"/>
          </a:solidFill>
          <a:latin typeface="+mn-lt"/>
          <a:ea typeface="+mn-ea"/>
          <a:cs typeface="+mn-cs"/>
        </a:defRPr>
      </a:lvl6pPr>
      <a:lvl7pPr marL="2056765" algn="l" defTabSz="685800" rtl="0" eaLnBrk="1" latinLnBrk="0" hangingPunct="1">
        <a:defRPr sz="1400" kern="1200">
          <a:solidFill>
            <a:schemeClr val="tx1"/>
          </a:solidFill>
          <a:latin typeface="+mn-lt"/>
          <a:ea typeface="+mn-ea"/>
          <a:cs typeface="+mn-cs"/>
        </a:defRPr>
      </a:lvl7pPr>
      <a:lvl8pPr marL="2399665" algn="l" defTabSz="685800" rtl="0" eaLnBrk="1" latinLnBrk="0" hangingPunct="1">
        <a:defRPr sz="1400" kern="1200">
          <a:solidFill>
            <a:schemeClr val="tx1"/>
          </a:solidFill>
          <a:latin typeface="+mn-lt"/>
          <a:ea typeface="+mn-ea"/>
          <a:cs typeface="+mn-cs"/>
        </a:defRPr>
      </a:lvl8pPr>
      <a:lvl9pPr marL="2742565" algn="l" defTabSz="685800" rtl="0" eaLnBrk="1" latinLnBrk="0" hangingPunct="1">
        <a:defRPr sz="14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02444" y="1"/>
            <a:ext cx="8137922" cy="771524"/>
          </a:xfrm>
          <a:prstGeom prst="rect">
            <a:avLst/>
          </a:prstGeom>
        </p:spPr>
        <p:txBody>
          <a:bodyPr vert="horz" lIns="68580" tIns="34290" rIns="68580" bIns="34290" rtlCol="0" anchor="b">
            <a:normAutofit/>
          </a:bodyPr>
          <a:lstStyle/>
          <a:p>
            <a:r>
              <a:rPr lang="en-US" altLang="zh-CN" dirty="0"/>
              <a:t>Click to edit Master title style</a:t>
            </a:r>
            <a:endParaRPr lang="zh-CN" altLang="en-US" dirty="0"/>
          </a:p>
        </p:txBody>
      </p:sp>
      <p:sp>
        <p:nvSpPr>
          <p:cNvPr id="3" name="文本占位符 2"/>
          <p:cNvSpPr>
            <a:spLocks noGrp="1"/>
          </p:cNvSpPr>
          <p:nvPr>
            <p:ph type="body" idx="1"/>
          </p:nvPr>
        </p:nvSpPr>
        <p:spPr>
          <a:xfrm>
            <a:off x="502444" y="842963"/>
            <a:ext cx="8137922" cy="3764756"/>
          </a:xfrm>
          <a:prstGeom prst="rect">
            <a:avLst/>
          </a:prstGeom>
        </p:spPr>
        <p:txBody>
          <a:bodyPr vert="horz" lIns="68580" tIns="34290" rIns="68580" bIns="34290" rtlCol="0">
            <a:normAutofit/>
          </a:bodyPr>
          <a:lstStyle/>
          <a:p>
            <a:pPr lvl="0"/>
            <a:r>
              <a:rPr lang="en-US" dirty="0"/>
              <a:t>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zh-CN" altLang="en-US" dirty="0"/>
          </a:p>
        </p:txBody>
      </p:sp>
      <p:cxnSp>
        <p:nvCxnSpPr>
          <p:cNvPr id="7" name="直接连接符 6"/>
          <p:cNvCxnSpPr/>
          <p:nvPr userDrawn="1"/>
        </p:nvCxnSpPr>
        <p:spPr>
          <a:xfrm>
            <a:off x="502444" y="771525"/>
            <a:ext cx="8137922" cy="0"/>
          </a:xfrm>
          <a:prstGeom prst="line">
            <a:avLst/>
          </a:prstGeom>
          <a:ln w="31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日期占位符 3"/>
          <p:cNvSpPr>
            <a:spLocks noGrp="1"/>
          </p:cNvSpPr>
          <p:nvPr>
            <p:ph type="dt" sz="half" idx="2"/>
          </p:nvPr>
        </p:nvSpPr>
        <p:spPr>
          <a:xfrm>
            <a:off x="4051299" y="4680348"/>
            <a:ext cx="1041402" cy="154786"/>
          </a:xfrm>
          <a:prstGeom prst="rect">
            <a:avLst/>
          </a:prstGeom>
        </p:spPr>
        <p:txBody>
          <a:bodyPr vert="horz" lIns="68580" tIns="34290" rIns="68580" bIns="34290" rtlCol="0" anchor="ctr"/>
          <a:lstStyle>
            <a:lvl1pPr algn="ctr">
              <a:defRPr sz="800">
                <a:solidFill>
                  <a:schemeClr val="tx1">
                    <a:lumMod val="50000"/>
                    <a:lumOff val="50000"/>
                  </a:schemeClr>
                </a:solidFill>
              </a:defRPr>
            </a:lvl1pPr>
          </a:lstStyle>
          <a:p>
            <a:pPr defTabSz="685800"/>
            <a:endParaRPr lang="zh-CN" altLang="en-US">
              <a:solidFill>
                <a:srgbClr val="000000">
                  <a:lumMod val="50000"/>
                  <a:lumOff val="50000"/>
                </a:srgbClr>
              </a:solidFill>
            </a:endParaRPr>
          </a:p>
        </p:txBody>
      </p:sp>
      <p:sp>
        <p:nvSpPr>
          <p:cNvPr id="9" name="页脚占位符 4"/>
          <p:cNvSpPr>
            <a:spLocks noGrp="1"/>
          </p:cNvSpPr>
          <p:nvPr>
            <p:ph type="ftr" sz="quarter" idx="3"/>
          </p:nvPr>
        </p:nvSpPr>
        <p:spPr>
          <a:xfrm>
            <a:off x="502443" y="4680348"/>
            <a:ext cx="3105151" cy="154786"/>
          </a:xfrm>
          <a:prstGeom prst="rect">
            <a:avLst/>
          </a:prstGeom>
        </p:spPr>
        <p:txBody>
          <a:bodyPr vert="horz" lIns="68580" tIns="34290" rIns="68580" bIns="34290" rtlCol="0" anchor="ctr"/>
          <a:lstStyle>
            <a:lvl1pPr algn="l">
              <a:defRPr sz="800">
                <a:solidFill>
                  <a:schemeClr val="tx1">
                    <a:lumMod val="50000"/>
                    <a:lumOff val="50000"/>
                  </a:schemeClr>
                </a:solidFill>
              </a:defRPr>
            </a:lvl1pPr>
          </a:lstStyle>
          <a:p>
            <a:pPr defTabSz="685800"/>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10" name="灯片编号占位符 5"/>
          <p:cNvSpPr>
            <a:spLocks noGrp="1"/>
          </p:cNvSpPr>
          <p:nvPr>
            <p:ph type="sldNum" sz="quarter" idx="4"/>
          </p:nvPr>
        </p:nvSpPr>
        <p:spPr>
          <a:xfrm>
            <a:off x="6457949" y="4680348"/>
            <a:ext cx="2182416" cy="154786"/>
          </a:xfrm>
          <a:prstGeom prst="rect">
            <a:avLst/>
          </a:prstGeom>
        </p:spPr>
        <p:txBody>
          <a:bodyPr vert="horz" lIns="68580" tIns="34290" rIns="68580" bIns="34290" rtlCol="0" anchor="ctr"/>
          <a:lstStyle>
            <a:lvl1pPr algn="r">
              <a:defRPr sz="800">
                <a:solidFill>
                  <a:schemeClr val="tx1">
                    <a:lumMod val="50000"/>
                    <a:lumOff val="50000"/>
                  </a:schemeClr>
                </a:solidFill>
              </a:defRPr>
            </a:lvl1pPr>
          </a:lstStyle>
          <a:p>
            <a:pPr defTabSz="685800"/>
            <a:fld id="{5DD3DB80-B894-403A-B48E-6FDC1A72010E}" type="slidenum">
              <a:rPr lang="zh-CN" altLang="en-US" smtClean="0">
                <a:solidFill>
                  <a:srgbClr val="000000">
                    <a:lumMod val="50000"/>
                    <a:lumOff val="50000"/>
                  </a:srgbClr>
                </a:solidFill>
              </a:rPr>
            </a:fld>
            <a:endParaRPr lang="zh-CN" altLang="en-US">
              <a:solidFill>
                <a:srgbClr val="000000">
                  <a:lumMod val="50000"/>
                  <a:lumOff val="50000"/>
                </a:srgbClr>
              </a:solidFill>
            </a:endParaRPr>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Lst>
  <p:hf sldNum="0" hdr="0" dt="0"/>
  <p:txStyles>
    <p:titleStyle>
      <a:lvl1pPr algn="l" defTabSz="685800" rtl="0" eaLnBrk="1" latinLnBrk="0" hangingPunct="1">
        <a:lnSpc>
          <a:spcPct val="90000"/>
        </a:lnSpc>
        <a:spcBef>
          <a:spcPct val="0"/>
        </a:spcBef>
        <a:buNone/>
        <a:defRPr sz="2100" b="1"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5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02444" y="1"/>
            <a:ext cx="8137922" cy="771524"/>
          </a:xfrm>
          <a:prstGeom prst="rect">
            <a:avLst/>
          </a:prstGeom>
        </p:spPr>
        <p:txBody>
          <a:bodyPr vert="horz" lIns="68456" tIns="34289" rIns="68456" bIns="34289" rtlCol="0" anchor="b">
            <a:normAutofit/>
          </a:bodyPr>
          <a:lstStyle/>
          <a:p>
            <a:r>
              <a:rPr lang="en-US" altLang="zh-CN" dirty="0"/>
              <a:t>Click to edit Master title style</a:t>
            </a:r>
            <a:endParaRPr lang="zh-CN" altLang="en-US" dirty="0"/>
          </a:p>
        </p:txBody>
      </p:sp>
      <p:sp>
        <p:nvSpPr>
          <p:cNvPr id="3" name="文本占位符 2"/>
          <p:cNvSpPr>
            <a:spLocks noGrp="1"/>
          </p:cNvSpPr>
          <p:nvPr>
            <p:ph type="body" idx="1"/>
          </p:nvPr>
        </p:nvSpPr>
        <p:spPr>
          <a:xfrm>
            <a:off x="502444" y="842965"/>
            <a:ext cx="8137922" cy="3764756"/>
          </a:xfrm>
          <a:prstGeom prst="rect">
            <a:avLst/>
          </a:prstGeom>
        </p:spPr>
        <p:txBody>
          <a:bodyPr vert="horz" lIns="68456" tIns="34289" rIns="68456" bIns="34289" rtlCol="0">
            <a:normAutofit/>
          </a:bodyPr>
          <a:lstStyle/>
          <a:p>
            <a:pPr lvl="0"/>
            <a:r>
              <a:rPr lang="en-US" dirty="0"/>
              <a:t>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zh-CN" altLang="en-US" dirty="0"/>
          </a:p>
        </p:txBody>
      </p:sp>
      <p:cxnSp>
        <p:nvCxnSpPr>
          <p:cNvPr id="7" name="直接连接符 6"/>
          <p:cNvCxnSpPr/>
          <p:nvPr userDrawn="1"/>
        </p:nvCxnSpPr>
        <p:spPr>
          <a:xfrm>
            <a:off x="502444" y="771525"/>
            <a:ext cx="8137922" cy="0"/>
          </a:xfrm>
          <a:prstGeom prst="line">
            <a:avLst/>
          </a:prstGeom>
          <a:ln w="31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日期占位符 3"/>
          <p:cNvSpPr>
            <a:spLocks noGrp="1"/>
          </p:cNvSpPr>
          <p:nvPr>
            <p:ph type="dt" sz="half" idx="2"/>
          </p:nvPr>
        </p:nvSpPr>
        <p:spPr>
          <a:xfrm>
            <a:off x="4051299" y="4680348"/>
            <a:ext cx="1041402" cy="154786"/>
          </a:xfrm>
          <a:prstGeom prst="rect">
            <a:avLst/>
          </a:prstGeom>
        </p:spPr>
        <p:txBody>
          <a:bodyPr vert="horz" lIns="68456" tIns="34289" rIns="68456" bIns="34289" rtlCol="0" anchor="ctr"/>
          <a:lstStyle>
            <a:lvl1pPr algn="ctr">
              <a:defRPr sz="800">
                <a:solidFill>
                  <a:schemeClr val="tx1">
                    <a:lumMod val="50000"/>
                    <a:lumOff val="50000"/>
                  </a:schemeClr>
                </a:solidFill>
              </a:defRPr>
            </a:lvl1pPr>
          </a:lstStyle>
          <a:p>
            <a:pPr defTabSz="684530"/>
            <a:endParaRPr lang="zh-CN" altLang="en-US">
              <a:solidFill>
                <a:srgbClr val="000000">
                  <a:lumMod val="50000"/>
                  <a:lumOff val="50000"/>
                </a:srgbClr>
              </a:solidFill>
            </a:endParaRPr>
          </a:p>
        </p:txBody>
      </p:sp>
      <p:sp>
        <p:nvSpPr>
          <p:cNvPr id="9" name="页脚占位符 4"/>
          <p:cNvSpPr>
            <a:spLocks noGrp="1"/>
          </p:cNvSpPr>
          <p:nvPr>
            <p:ph type="ftr" sz="quarter" idx="3"/>
          </p:nvPr>
        </p:nvSpPr>
        <p:spPr>
          <a:xfrm>
            <a:off x="502526" y="4680348"/>
            <a:ext cx="3105151" cy="154786"/>
          </a:xfrm>
          <a:prstGeom prst="rect">
            <a:avLst/>
          </a:prstGeom>
        </p:spPr>
        <p:txBody>
          <a:bodyPr vert="horz" lIns="68456" tIns="34289" rIns="68456" bIns="34289" rtlCol="0" anchor="ctr"/>
          <a:lstStyle>
            <a:lvl1pPr algn="l">
              <a:defRPr sz="800">
                <a:solidFill>
                  <a:schemeClr val="tx1">
                    <a:lumMod val="50000"/>
                    <a:lumOff val="50000"/>
                  </a:schemeClr>
                </a:solidFill>
              </a:defRPr>
            </a:lvl1pPr>
          </a:lstStyle>
          <a:p>
            <a:pPr defTabSz="684530"/>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10" name="灯片编号占位符 5"/>
          <p:cNvSpPr>
            <a:spLocks noGrp="1"/>
          </p:cNvSpPr>
          <p:nvPr>
            <p:ph type="sldNum" sz="quarter" idx="4"/>
          </p:nvPr>
        </p:nvSpPr>
        <p:spPr>
          <a:xfrm>
            <a:off x="6457949" y="4680348"/>
            <a:ext cx="2182416" cy="154786"/>
          </a:xfrm>
          <a:prstGeom prst="rect">
            <a:avLst/>
          </a:prstGeom>
        </p:spPr>
        <p:txBody>
          <a:bodyPr vert="horz" lIns="68456" tIns="34289" rIns="68456" bIns="34289" rtlCol="0" anchor="ctr"/>
          <a:lstStyle>
            <a:lvl1pPr algn="r">
              <a:defRPr sz="800">
                <a:solidFill>
                  <a:schemeClr val="tx1">
                    <a:lumMod val="50000"/>
                    <a:lumOff val="50000"/>
                  </a:schemeClr>
                </a:solidFill>
              </a:defRPr>
            </a:lvl1pPr>
          </a:lstStyle>
          <a:p>
            <a:pPr defTabSz="684530"/>
            <a:fld id="{5DD3DB80-B894-403A-B48E-6FDC1A72010E}" type="slidenum">
              <a:rPr lang="zh-CN" altLang="en-US" smtClean="0">
                <a:solidFill>
                  <a:srgbClr val="000000">
                    <a:lumMod val="50000"/>
                    <a:lumOff val="50000"/>
                  </a:srgbClr>
                </a:solidFill>
              </a:rPr>
            </a:fld>
            <a:endParaRPr lang="zh-CN" altLang="en-US">
              <a:solidFill>
                <a:srgbClr val="000000">
                  <a:lumMod val="50000"/>
                  <a:lumOff val="50000"/>
                </a:srgbClr>
              </a:solidFill>
            </a:endParaRPr>
          </a:p>
        </p:txBody>
      </p:sp>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Lst>
  <p:hf sldNum="0" hdr="0" dt="0"/>
  <p:txStyles>
    <p:titleStyle>
      <a:lvl1pPr algn="l" defTabSz="684530" rtl="0" eaLnBrk="1" latinLnBrk="0" hangingPunct="1">
        <a:lnSpc>
          <a:spcPct val="90000"/>
        </a:lnSpc>
        <a:spcBef>
          <a:spcPct val="0"/>
        </a:spcBef>
        <a:buNone/>
        <a:defRPr sz="2100" b="1" kern="1200">
          <a:solidFill>
            <a:schemeClr val="tx1"/>
          </a:solidFill>
          <a:latin typeface="+mj-lt"/>
          <a:ea typeface="+mj-ea"/>
          <a:cs typeface="+mj-cs"/>
        </a:defRPr>
      </a:lvl1pPr>
    </p:titleStyle>
    <p:bodyStyle>
      <a:lvl1pPr marL="170815" indent="-170815" algn="l" defTabSz="684530" rtl="0" eaLnBrk="1" latinLnBrk="0" hangingPunct="1">
        <a:lnSpc>
          <a:spcPct val="90000"/>
        </a:lnSpc>
        <a:spcBef>
          <a:spcPts val="750"/>
        </a:spcBef>
        <a:buFont typeface="Arial" panose="020B0604020202020204" pitchFamily="34" charset="0"/>
        <a:buChar char="•"/>
        <a:defRPr sz="1500" kern="1200">
          <a:solidFill>
            <a:schemeClr val="tx1"/>
          </a:solidFill>
          <a:latin typeface="+mn-lt"/>
          <a:ea typeface="+mn-ea"/>
          <a:cs typeface="+mn-cs"/>
        </a:defRPr>
      </a:lvl1pPr>
      <a:lvl2pPr marL="513080" indent="-170815"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2pPr>
      <a:lvl3pPr marL="855345" indent="-170815" algn="l" defTabSz="68453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3pPr>
      <a:lvl4pPr marL="1197610" indent="-170815" algn="l" defTabSz="684530"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4pPr>
      <a:lvl5pPr marL="1539875" indent="-170815" algn="l" defTabSz="684530"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5pPr>
      <a:lvl6pPr marL="1882140" indent="-170815"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4405" indent="-170815"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66670" indent="-170815"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08935" indent="-170815"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4530" rtl="0" eaLnBrk="1" latinLnBrk="0" hangingPunct="1">
        <a:defRPr sz="1400" kern="1200">
          <a:solidFill>
            <a:schemeClr val="tx1"/>
          </a:solidFill>
          <a:latin typeface="+mn-lt"/>
          <a:ea typeface="+mn-ea"/>
          <a:cs typeface="+mn-cs"/>
        </a:defRPr>
      </a:lvl1pPr>
      <a:lvl2pPr marL="342265" algn="l" defTabSz="684530" rtl="0" eaLnBrk="1" latinLnBrk="0" hangingPunct="1">
        <a:defRPr sz="1400" kern="1200">
          <a:solidFill>
            <a:schemeClr val="tx1"/>
          </a:solidFill>
          <a:latin typeface="+mn-lt"/>
          <a:ea typeface="+mn-ea"/>
          <a:cs typeface="+mn-cs"/>
        </a:defRPr>
      </a:lvl2pPr>
      <a:lvl3pPr marL="684530" algn="l" defTabSz="684530" rtl="0" eaLnBrk="1" latinLnBrk="0" hangingPunct="1">
        <a:defRPr sz="1400" kern="1200">
          <a:solidFill>
            <a:schemeClr val="tx1"/>
          </a:solidFill>
          <a:latin typeface="+mn-lt"/>
          <a:ea typeface="+mn-ea"/>
          <a:cs typeface="+mn-cs"/>
        </a:defRPr>
      </a:lvl3pPr>
      <a:lvl4pPr marL="1026795" algn="l" defTabSz="684530" rtl="0" eaLnBrk="1" latinLnBrk="0" hangingPunct="1">
        <a:defRPr sz="1400" kern="1200">
          <a:solidFill>
            <a:schemeClr val="tx1"/>
          </a:solidFill>
          <a:latin typeface="+mn-lt"/>
          <a:ea typeface="+mn-ea"/>
          <a:cs typeface="+mn-cs"/>
        </a:defRPr>
      </a:lvl4pPr>
      <a:lvl5pPr marL="1369060" algn="l" defTabSz="684530" rtl="0" eaLnBrk="1" latinLnBrk="0" hangingPunct="1">
        <a:defRPr sz="1400" kern="1200">
          <a:solidFill>
            <a:schemeClr val="tx1"/>
          </a:solidFill>
          <a:latin typeface="+mn-lt"/>
          <a:ea typeface="+mn-ea"/>
          <a:cs typeface="+mn-cs"/>
        </a:defRPr>
      </a:lvl5pPr>
      <a:lvl6pPr marL="1711325" algn="l" defTabSz="684530" rtl="0" eaLnBrk="1" latinLnBrk="0" hangingPunct="1">
        <a:defRPr sz="1400" kern="1200">
          <a:solidFill>
            <a:schemeClr val="tx1"/>
          </a:solidFill>
          <a:latin typeface="+mn-lt"/>
          <a:ea typeface="+mn-ea"/>
          <a:cs typeface="+mn-cs"/>
        </a:defRPr>
      </a:lvl6pPr>
      <a:lvl7pPr marL="2052955" algn="l" defTabSz="684530" rtl="0" eaLnBrk="1" latinLnBrk="0" hangingPunct="1">
        <a:defRPr sz="1400" kern="1200">
          <a:solidFill>
            <a:schemeClr val="tx1"/>
          </a:solidFill>
          <a:latin typeface="+mn-lt"/>
          <a:ea typeface="+mn-ea"/>
          <a:cs typeface="+mn-cs"/>
        </a:defRPr>
      </a:lvl7pPr>
      <a:lvl8pPr marL="2395220" algn="l" defTabSz="684530" rtl="0" eaLnBrk="1" latinLnBrk="0" hangingPunct="1">
        <a:defRPr sz="1400" kern="1200">
          <a:solidFill>
            <a:schemeClr val="tx1"/>
          </a:solidFill>
          <a:latin typeface="+mn-lt"/>
          <a:ea typeface="+mn-ea"/>
          <a:cs typeface="+mn-cs"/>
        </a:defRPr>
      </a:lvl8pPr>
      <a:lvl9pPr marL="2737485" algn="l" defTabSz="684530" rtl="0" eaLnBrk="1" latinLnBrk="0" hangingPunct="1">
        <a:defRPr sz="1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02444" y="1"/>
            <a:ext cx="8137922" cy="771524"/>
          </a:xfrm>
          <a:prstGeom prst="rect">
            <a:avLst/>
          </a:prstGeom>
        </p:spPr>
        <p:txBody>
          <a:bodyPr vert="horz" lIns="68459" tIns="34289" rIns="68459" bIns="34289" rtlCol="0" anchor="b">
            <a:normAutofit/>
          </a:bodyPr>
          <a:lstStyle/>
          <a:p>
            <a:r>
              <a:rPr lang="en-US" altLang="zh-CN" dirty="0"/>
              <a:t>Click to edit Master title style</a:t>
            </a:r>
            <a:endParaRPr lang="zh-CN" altLang="en-US" dirty="0"/>
          </a:p>
        </p:txBody>
      </p:sp>
      <p:sp>
        <p:nvSpPr>
          <p:cNvPr id="3" name="文本占位符 2"/>
          <p:cNvSpPr>
            <a:spLocks noGrp="1"/>
          </p:cNvSpPr>
          <p:nvPr>
            <p:ph type="body" idx="1"/>
          </p:nvPr>
        </p:nvSpPr>
        <p:spPr>
          <a:xfrm>
            <a:off x="502444" y="842965"/>
            <a:ext cx="8137922" cy="3764756"/>
          </a:xfrm>
          <a:prstGeom prst="rect">
            <a:avLst/>
          </a:prstGeom>
        </p:spPr>
        <p:txBody>
          <a:bodyPr vert="horz" lIns="68459" tIns="34289" rIns="68459" bIns="34289" rtlCol="0">
            <a:normAutofit/>
          </a:bodyPr>
          <a:lstStyle/>
          <a:p>
            <a:pPr lvl="0"/>
            <a:r>
              <a:rPr lang="en-US" dirty="0"/>
              <a:t>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zh-CN" altLang="en-US" dirty="0"/>
          </a:p>
        </p:txBody>
      </p:sp>
      <p:cxnSp>
        <p:nvCxnSpPr>
          <p:cNvPr id="7" name="直接连接符 6"/>
          <p:cNvCxnSpPr/>
          <p:nvPr userDrawn="1"/>
        </p:nvCxnSpPr>
        <p:spPr>
          <a:xfrm>
            <a:off x="502444" y="771525"/>
            <a:ext cx="8137922" cy="0"/>
          </a:xfrm>
          <a:prstGeom prst="line">
            <a:avLst/>
          </a:prstGeom>
          <a:ln w="31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日期占位符 3"/>
          <p:cNvSpPr>
            <a:spLocks noGrp="1"/>
          </p:cNvSpPr>
          <p:nvPr>
            <p:ph type="dt" sz="half" idx="2"/>
          </p:nvPr>
        </p:nvSpPr>
        <p:spPr>
          <a:xfrm>
            <a:off x="4051299" y="4680348"/>
            <a:ext cx="1041402" cy="154786"/>
          </a:xfrm>
          <a:prstGeom prst="rect">
            <a:avLst/>
          </a:prstGeom>
        </p:spPr>
        <p:txBody>
          <a:bodyPr vert="horz" lIns="68459" tIns="34289" rIns="68459" bIns="34289" rtlCol="0" anchor="ctr"/>
          <a:lstStyle>
            <a:lvl1pPr algn="ctr">
              <a:defRPr sz="800">
                <a:solidFill>
                  <a:schemeClr val="tx1">
                    <a:lumMod val="50000"/>
                    <a:lumOff val="50000"/>
                  </a:schemeClr>
                </a:solidFill>
              </a:defRPr>
            </a:lvl1pPr>
          </a:lstStyle>
          <a:p>
            <a:pPr defTabSz="684530"/>
            <a:endParaRPr lang="zh-CN" altLang="en-US">
              <a:solidFill>
                <a:srgbClr val="000000">
                  <a:lumMod val="50000"/>
                  <a:lumOff val="50000"/>
                </a:srgbClr>
              </a:solidFill>
            </a:endParaRPr>
          </a:p>
        </p:txBody>
      </p:sp>
      <p:sp>
        <p:nvSpPr>
          <p:cNvPr id="9" name="页脚占位符 4"/>
          <p:cNvSpPr>
            <a:spLocks noGrp="1"/>
          </p:cNvSpPr>
          <p:nvPr>
            <p:ph type="ftr" sz="quarter" idx="3"/>
          </p:nvPr>
        </p:nvSpPr>
        <p:spPr>
          <a:xfrm>
            <a:off x="502524" y="4680348"/>
            <a:ext cx="3105151" cy="154786"/>
          </a:xfrm>
          <a:prstGeom prst="rect">
            <a:avLst/>
          </a:prstGeom>
        </p:spPr>
        <p:txBody>
          <a:bodyPr vert="horz" lIns="68459" tIns="34289" rIns="68459" bIns="34289" rtlCol="0" anchor="ctr"/>
          <a:lstStyle>
            <a:lvl1pPr algn="l">
              <a:defRPr sz="800">
                <a:solidFill>
                  <a:schemeClr val="tx1">
                    <a:lumMod val="50000"/>
                    <a:lumOff val="50000"/>
                  </a:schemeClr>
                </a:solidFill>
              </a:defRPr>
            </a:lvl1pPr>
          </a:lstStyle>
          <a:p>
            <a:pPr defTabSz="684530"/>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10" name="灯片编号占位符 5"/>
          <p:cNvSpPr>
            <a:spLocks noGrp="1"/>
          </p:cNvSpPr>
          <p:nvPr>
            <p:ph type="sldNum" sz="quarter" idx="4"/>
          </p:nvPr>
        </p:nvSpPr>
        <p:spPr>
          <a:xfrm>
            <a:off x="6457949" y="4680348"/>
            <a:ext cx="2182416" cy="154786"/>
          </a:xfrm>
          <a:prstGeom prst="rect">
            <a:avLst/>
          </a:prstGeom>
        </p:spPr>
        <p:txBody>
          <a:bodyPr vert="horz" lIns="68459" tIns="34289" rIns="68459" bIns="34289" rtlCol="0" anchor="ctr"/>
          <a:lstStyle>
            <a:lvl1pPr algn="r">
              <a:defRPr sz="800">
                <a:solidFill>
                  <a:schemeClr val="tx1">
                    <a:lumMod val="50000"/>
                    <a:lumOff val="50000"/>
                  </a:schemeClr>
                </a:solidFill>
              </a:defRPr>
            </a:lvl1pPr>
          </a:lstStyle>
          <a:p>
            <a:pPr defTabSz="684530"/>
            <a:fld id="{5DD3DB80-B894-403A-B48E-6FDC1A72010E}" type="slidenum">
              <a:rPr lang="zh-CN" altLang="en-US" smtClean="0">
                <a:solidFill>
                  <a:srgbClr val="000000">
                    <a:lumMod val="50000"/>
                    <a:lumOff val="50000"/>
                  </a:srgbClr>
                </a:solidFill>
              </a:rPr>
            </a:fld>
            <a:endParaRPr lang="zh-CN" altLang="en-US">
              <a:solidFill>
                <a:srgbClr val="000000">
                  <a:lumMod val="50000"/>
                  <a:lumOff val="50000"/>
                </a:srgbClr>
              </a:solidFill>
            </a:endParaRPr>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Lst>
  <p:hf sldNum="0" hdr="0" dt="0"/>
  <p:txStyles>
    <p:titleStyle>
      <a:lvl1pPr algn="l" defTabSz="684530" rtl="0" eaLnBrk="1" latinLnBrk="0" hangingPunct="1">
        <a:lnSpc>
          <a:spcPct val="90000"/>
        </a:lnSpc>
        <a:spcBef>
          <a:spcPct val="0"/>
        </a:spcBef>
        <a:buNone/>
        <a:defRPr sz="2100" b="1" kern="1200">
          <a:solidFill>
            <a:schemeClr val="tx1"/>
          </a:solidFill>
          <a:latin typeface="+mj-lt"/>
          <a:ea typeface="+mj-ea"/>
          <a:cs typeface="+mj-cs"/>
        </a:defRPr>
      </a:lvl1pPr>
    </p:titleStyle>
    <p:bodyStyle>
      <a:lvl1pPr marL="170815" indent="-170815" algn="l" defTabSz="684530" rtl="0" eaLnBrk="1" latinLnBrk="0" hangingPunct="1">
        <a:lnSpc>
          <a:spcPct val="90000"/>
        </a:lnSpc>
        <a:spcBef>
          <a:spcPts val="750"/>
        </a:spcBef>
        <a:buFont typeface="Arial" panose="020B0604020202020204" pitchFamily="34" charset="0"/>
        <a:buChar char="•"/>
        <a:defRPr sz="1500" kern="1200">
          <a:solidFill>
            <a:schemeClr val="tx1"/>
          </a:solidFill>
          <a:latin typeface="+mn-lt"/>
          <a:ea typeface="+mn-ea"/>
          <a:cs typeface="+mn-cs"/>
        </a:defRPr>
      </a:lvl1pPr>
      <a:lvl2pPr marL="513080" indent="-170815"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2pPr>
      <a:lvl3pPr marL="855345" indent="-170815" algn="l" defTabSz="68453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3pPr>
      <a:lvl4pPr marL="1197610" indent="-170815" algn="l" defTabSz="684530"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4pPr>
      <a:lvl5pPr marL="1539875" indent="-170815" algn="l" defTabSz="684530"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5pPr>
      <a:lvl6pPr marL="1882140" indent="-170815"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4405" indent="-170815"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66670" indent="-170815"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08935" indent="-170815"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4530" rtl="0" eaLnBrk="1" latinLnBrk="0" hangingPunct="1">
        <a:defRPr sz="1400" kern="1200">
          <a:solidFill>
            <a:schemeClr val="tx1"/>
          </a:solidFill>
          <a:latin typeface="+mn-lt"/>
          <a:ea typeface="+mn-ea"/>
          <a:cs typeface="+mn-cs"/>
        </a:defRPr>
      </a:lvl1pPr>
      <a:lvl2pPr marL="342265" algn="l" defTabSz="684530" rtl="0" eaLnBrk="1" latinLnBrk="0" hangingPunct="1">
        <a:defRPr sz="1400" kern="1200">
          <a:solidFill>
            <a:schemeClr val="tx1"/>
          </a:solidFill>
          <a:latin typeface="+mn-lt"/>
          <a:ea typeface="+mn-ea"/>
          <a:cs typeface="+mn-cs"/>
        </a:defRPr>
      </a:lvl2pPr>
      <a:lvl3pPr marL="684530" algn="l" defTabSz="684530" rtl="0" eaLnBrk="1" latinLnBrk="0" hangingPunct="1">
        <a:defRPr sz="1400" kern="1200">
          <a:solidFill>
            <a:schemeClr val="tx1"/>
          </a:solidFill>
          <a:latin typeface="+mn-lt"/>
          <a:ea typeface="+mn-ea"/>
          <a:cs typeface="+mn-cs"/>
        </a:defRPr>
      </a:lvl3pPr>
      <a:lvl4pPr marL="1026795" algn="l" defTabSz="684530" rtl="0" eaLnBrk="1" latinLnBrk="0" hangingPunct="1">
        <a:defRPr sz="1400" kern="1200">
          <a:solidFill>
            <a:schemeClr val="tx1"/>
          </a:solidFill>
          <a:latin typeface="+mn-lt"/>
          <a:ea typeface="+mn-ea"/>
          <a:cs typeface="+mn-cs"/>
        </a:defRPr>
      </a:lvl4pPr>
      <a:lvl5pPr marL="1369060" algn="l" defTabSz="684530" rtl="0" eaLnBrk="1" latinLnBrk="0" hangingPunct="1">
        <a:defRPr sz="1400" kern="1200">
          <a:solidFill>
            <a:schemeClr val="tx1"/>
          </a:solidFill>
          <a:latin typeface="+mn-lt"/>
          <a:ea typeface="+mn-ea"/>
          <a:cs typeface="+mn-cs"/>
        </a:defRPr>
      </a:lvl5pPr>
      <a:lvl6pPr marL="1711325" algn="l" defTabSz="684530" rtl="0" eaLnBrk="1" latinLnBrk="0" hangingPunct="1">
        <a:defRPr sz="1400" kern="1200">
          <a:solidFill>
            <a:schemeClr val="tx1"/>
          </a:solidFill>
          <a:latin typeface="+mn-lt"/>
          <a:ea typeface="+mn-ea"/>
          <a:cs typeface="+mn-cs"/>
        </a:defRPr>
      </a:lvl6pPr>
      <a:lvl7pPr marL="2052955" algn="l" defTabSz="684530" rtl="0" eaLnBrk="1" latinLnBrk="0" hangingPunct="1">
        <a:defRPr sz="1400" kern="1200">
          <a:solidFill>
            <a:schemeClr val="tx1"/>
          </a:solidFill>
          <a:latin typeface="+mn-lt"/>
          <a:ea typeface="+mn-ea"/>
          <a:cs typeface="+mn-cs"/>
        </a:defRPr>
      </a:lvl7pPr>
      <a:lvl8pPr marL="2395220" algn="l" defTabSz="684530" rtl="0" eaLnBrk="1" latinLnBrk="0" hangingPunct="1">
        <a:defRPr sz="1400" kern="1200">
          <a:solidFill>
            <a:schemeClr val="tx1"/>
          </a:solidFill>
          <a:latin typeface="+mn-lt"/>
          <a:ea typeface="+mn-ea"/>
          <a:cs typeface="+mn-cs"/>
        </a:defRPr>
      </a:lvl8pPr>
      <a:lvl9pPr marL="2737485" algn="l" defTabSz="684530" rtl="0" eaLnBrk="1" latinLnBrk="0" hangingPunct="1">
        <a:defRPr sz="1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02444" y="1"/>
            <a:ext cx="8137922" cy="771524"/>
          </a:xfrm>
          <a:prstGeom prst="rect">
            <a:avLst/>
          </a:prstGeom>
        </p:spPr>
        <p:txBody>
          <a:bodyPr vert="horz" lIns="68465" tIns="34289" rIns="68465" bIns="34289" rtlCol="0" anchor="b">
            <a:normAutofit/>
          </a:bodyPr>
          <a:lstStyle/>
          <a:p>
            <a:r>
              <a:rPr lang="en-US" altLang="zh-CN" dirty="0"/>
              <a:t>Click to edit Master title style</a:t>
            </a:r>
            <a:endParaRPr lang="zh-CN" altLang="en-US" dirty="0"/>
          </a:p>
        </p:txBody>
      </p:sp>
      <p:sp>
        <p:nvSpPr>
          <p:cNvPr id="3" name="文本占位符 2"/>
          <p:cNvSpPr>
            <a:spLocks noGrp="1"/>
          </p:cNvSpPr>
          <p:nvPr>
            <p:ph type="body" idx="1"/>
          </p:nvPr>
        </p:nvSpPr>
        <p:spPr>
          <a:xfrm>
            <a:off x="502444" y="842965"/>
            <a:ext cx="8137922" cy="3764756"/>
          </a:xfrm>
          <a:prstGeom prst="rect">
            <a:avLst/>
          </a:prstGeom>
        </p:spPr>
        <p:txBody>
          <a:bodyPr vert="horz" lIns="68465" tIns="34289" rIns="68465" bIns="34289" rtlCol="0">
            <a:normAutofit/>
          </a:bodyPr>
          <a:lstStyle/>
          <a:p>
            <a:pPr lvl="0"/>
            <a:r>
              <a:rPr lang="en-US" dirty="0"/>
              <a:t>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zh-CN" altLang="en-US" dirty="0"/>
          </a:p>
        </p:txBody>
      </p:sp>
      <p:cxnSp>
        <p:nvCxnSpPr>
          <p:cNvPr id="7" name="直接连接符 6"/>
          <p:cNvCxnSpPr/>
          <p:nvPr userDrawn="1"/>
        </p:nvCxnSpPr>
        <p:spPr>
          <a:xfrm>
            <a:off x="502444" y="771525"/>
            <a:ext cx="8137922" cy="0"/>
          </a:xfrm>
          <a:prstGeom prst="line">
            <a:avLst/>
          </a:prstGeom>
          <a:ln w="31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日期占位符 3"/>
          <p:cNvSpPr>
            <a:spLocks noGrp="1"/>
          </p:cNvSpPr>
          <p:nvPr>
            <p:ph type="dt" sz="half" idx="2"/>
          </p:nvPr>
        </p:nvSpPr>
        <p:spPr>
          <a:xfrm>
            <a:off x="4051299" y="4680348"/>
            <a:ext cx="1041402" cy="154786"/>
          </a:xfrm>
          <a:prstGeom prst="rect">
            <a:avLst/>
          </a:prstGeom>
        </p:spPr>
        <p:txBody>
          <a:bodyPr vert="horz" lIns="68465" tIns="34289" rIns="68465" bIns="34289" rtlCol="0" anchor="ctr"/>
          <a:lstStyle>
            <a:lvl1pPr algn="ctr">
              <a:defRPr sz="800">
                <a:solidFill>
                  <a:schemeClr val="tx1">
                    <a:lumMod val="50000"/>
                    <a:lumOff val="50000"/>
                  </a:schemeClr>
                </a:solidFill>
              </a:defRPr>
            </a:lvl1pPr>
          </a:lstStyle>
          <a:p>
            <a:pPr defTabSz="684530"/>
            <a:endParaRPr lang="zh-CN" altLang="en-US">
              <a:solidFill>
                <a:srgbClr val="000000">
                  <a:lumMod val="50000"/>
                  <a:lumOff val="50000"/>
                </a:srgbClr>
              </a:solidFill>
            </a:endParaRPr>
          </a:p>
        </p:txBody>
      </p:sp>
      <p:sp>
        <p:nvSpPr>
          <p:cNvPr id="9" name="页脚占位符 4"/>
          <p:cNvSpPr>
            <a:spLocks noGrp="1"/>
          </p:cNvSpPr>
          <p:nvPr>
            <p:ph type="ftr" sz="quarter" idx="3"/>
          </p:nvPr>
        </p:nvSpPr>
        <p:spPr>
          <a:xfrm>
            <a:off x="502520" y="4680348"/>
            <a:ext cx="3105151" cy="154786"/>
          </a:xfrm>
          <a:prstGeom prst="rect">
            <a:avLst/>
          </a:prstGeom>
        </p:spPr>
        <p:txBody>
          <a:bodyPr vert="horz" lIns="68465" tIns="34289" rIns="68465" bIns="34289" rtlCol="0" anchor="ctr"/>
          <a:lstStyle>
            <a:lvl1pPr algn="l">
              <a:defRPr sz="800">
                <a:solidFill>
                  <a:schemeClr val="tx1">
                    <a:lumMod val="50000"/>
                    <a:lumOff val="50000"/>
                  </a:schemeClr>
                </a:solidFill>
              </a:defRPr>
            </a:lvl1pPr>
          </a:lstStyle>
          <a:p>
            <a:pPr defTabSz="684530"/>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10" name="灯片编号占位符 5"/>
          <p:cNvSpPr>
            <a:spLocks noGrp="1"/>
          </p:cNvSpPr>
          <p:nvPr>
            <p:ph type="sldNum" sz="quarter" idx="4"/>
          </p:nvPr>
        </p:nvSpPr>
        <p:spPr>
          <a:xfrm>
            <a:off x="6457949" y="4680348"/>
            <a:ext cx="2182416" cy="154786"/>
          </a:xfrm>
          <a:prstGeom prst="rect">
            <a:avLst/>
          </a:prstGeom>
        </p:spPr>
        <p:txBody>
          <a:bodyPr vert="horz" lIns="68465" tIns="34289" rIns="68465" bIns="34289" rtlCol="0" anchor="ctr"/>
          <a:lstStyle>
            <a:lvl1pPr algn="r">
              <a:defRPr sz="800">
                <a:solidFill>
                  <a:schemeClr val="tx1">
                    <a:lumMod val="50000"/>
                    <a:lumOff val="50000"/>
                  </a:schemeClr>
                </a:solidFill>
              </a:defRPr>
            </a:lvl1pPr>
          </a:lstStyle>
          <a:p>
            <a:pPr defTabSz="684530"/>
            <a:fld id="{5DD3DB80-B894-403A-B48E-6FDC1A72010E}" type="slidenum">
              <a:rPr lang="zh-CN" altLang="en-US" smtClean="0">
                <a:solidFill>
                  <a:srgbClr val="000000">
                    <a:lumMod val="50000"/>
                    <a:lumOff val="50000"/>
                  </a:srgbClr>
                </a:solidFill>
              </a:rPr>
            </a:fld>
            <a:endParaRPr lang="zh-CN" altLang="en-US">
              <a:solidFill>
                <a:srgbClr val="000000">
                  <a:lumMod val="50000"/>
                  <a:lumOff val="50000"/>
                </a:srgbClr>
              </a:solidFill>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Lst>
  <p:hf sldNum="0" hdr="0" dt="0"/>
  <p:txStyles>
    <p:titleStyle>
      <a:lvl1pPr algn="l" defTabSz="684530" rtl="0" eaLnBrk="1" latinLnBrk="0" hangingPunct="1">
        <a:lnSpc>
          <a:spcPct val="90000"/>
        </a:lnSpc>
        <a:spcBef>
          <a:spcPct val="0"/>
        </a:spcBef>
        <a:buNone/>
        <a:defRPr sz="2100" b="1" kern="1200">
          <a:solidFill>
            <a:schemeClr val="tx1"/>
          </a:solidFill>
          <a:latin typeface="+mj-lt"/>
          <a:ea typeface="+mj-ea"/>
          <a:cs typeface="+mj-cs"/>
        </a:defRPr>
      </a:lvl1pPr>
    </p:titleStyle>
    <p:bodyStyle>
      <a:lvl1pPr marL="171450" indent="-171450" algn="l" defTabSz="684530" rtl="0" eaLnBrk="1" latinLnBrk="0" hangingPunct="1">
        <a:lnSpc>
          <a:spcPct val="90000"/>
        </a:lnSpc>
        <a:spcBef>
          <a:spcPts val="750"/>
        </a:spcBef>
        <a:buFont typeface="Arial" panose="020B0604020202020204" pitchFamily="34" charset="0"/>
        <a:buChar char="•"/>
        <a:defRPr sz="1500" kern="1200">
          <a:solidFill>
            <a:schemeClr val="tx1"/>
          </a:solidFill>
          <a:latin typeface="+mn-lt"/>
          <a:ea typeface="+mn-ea"/>
          <a:cs typeface="+mn-cs"/>
        </a:defRPr>
      </a:lvl1pPr>
      <a:lvl2pPr marL="513715" indent="-171450"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2pPr>
      <a:lvl3pPr marL="855345" indent="-171450" algn="l" defTabSz="68453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3pPr>
      <a:lvl4pPr marL="1197610" indent="-171450" algn="l" defTabSz="684530"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4pPr>
      <a:lvl5pPr marL="1539875" indent="-171450" algn="l" defTabSz="684530"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5pPr>
      <a:lvl6pPr marL="1882140" indent="-171450"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4405" indent="-171450"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66670" indent="-171450"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08935" indent="-171450"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4530" rtl="0" eaLnBrk="1" latinLnBrk="0" hangingPunct="1">
        <a:defRPr sz="1400" kern="1200">
          <a:solidFill>
            <a:schemeClr val="tx1"/>
          </a:solidFill>
          <a:latin typeface="+mn-lt"/>
          <a:ea typeface="+mn-ea"/>
          <a:cs typeface="+mn-cs"/>
        </a:defRPr>
      </a:lvl1pPr>
      <a:lvl2pPr marL="342265" algn="l" defTabSz="684530" rtl="0" eaLnBrk="1" latinLnBrk="0" hangingPunct="1">
        <a:defRPr sz="1400" kern="1200">
          <a:solidFill>
            <a:schemeClr val="tx1"/>
          </a:solidFill>
          <a:latin typeface="+mn-lt"/>
          <a:ea typeface="+mn-ea"/>
          <a:cs typeface="+mn-cs"/>
        </a:defRPr>
      </a:lvl2pPr>
      <a:lvl3pPr marL="684530" algn="l" defTabSz="684530" rtl="0" eaLnBrk="1" latinLnBrk="0" hangingPunct="1">
        <a:defRPr sz="1400" kern="1200">
          <a:solidFill>
            <a:schemeClr val="tx1"/>
          </a:solidFill>
          <a:latin typeface="+mn-lt"/>
          <a:ea typeface="+mn-ea"/>
          <a:cs typeface="+mn-cs"/>
        </a:defRPr>
      </a:lvl3pPr>
      <a:lvl4pPr marL="1026795" algn="l" defTabSz="684530" rtl="0" eaLnBrk="1" latinLnBrk="0" hangingPunct="1">
        <a:defRPr sz="1400" kern="1200">
          <a:solidFill>
            <a:schemeClr val="tx1"/>
          </a:solidFill>
          <a:latin typeface="+mn-lt"/>
          <a:ea typeface="+mn-ea"/>
          <a:cs typeface="+mn-cs"/>
        </a:defRPr>
      </a:lvl4pPr>
      <a:lvl5pPr marL="1369060" algn="l" defTabSz="684530" rtl="0" eaLnBrk="1" latinLnBrk="0" hangingPunct="1">
        <a:defRPr sz="1400" kern="1200">
          <a:solidFill>
            <a:schemeClr val="tx1"/>
          </a:solidFill>
          <a:latin typeface="+mn-lt"/>
          <a:ea typeface="+mn-ea"/>
          <a:cs typeface="+mn-cs"/>
        </a:defRPr>
      </a:lvl5pPr>
      <a:lvl6pPr marL="1711325" algn="l" defTabSz="684530" rtl="0" eaLnBrk="1" latinLnBrk="0" hangingPunct="1">
        <a:defRPr sz="1400" kern="1200">
          <a:solidFill>
            <a:schemeClr val="tx1"/>
          </a:solidFill>
          <a:latin typeface="+mn-lt"/>
          <a:ea typeface="+mn-ea"/>
          <a:cs typeface="+mn-cs"/>
        </a:defRPr>
      </a:lvl6pPr>
      <a:lvl7pPr marL="2053590" algn="l" defTabSz="684530" rtl="0" eaLnBrk="1" latinLnBrk="0" hangingPunct="1">
        <a:defRPr sz="1400" kern="1200">
          <a:solidFill>
            <a:schemeClr val="tx1"/>
          </a:solidFill>
          <a:latin typeface="+mn-lt"/>
          <a:ea typeface="+mn-ea"/>
          <a:cs typeface="+mn-cs"/>
        </a:defRPr>
      </a:lvl7pPr>
      <a:lvl8pPr marL="2395855" algn="l" defTabSz="684530" rtl="0" eaLnBrk="1" latinLnBrk="0" hangingPunct="1">
        <a:defRPr sz="1400" kern="1200">
          <a:solidFill>
            <a:schemeClr val="tx1"/>
          </a:solidFill>
          <a:latin typeface="+mn-lt"/>
          <a:ea typeface="+mn-ea"/>
          <a:cs typeface="+mn-cs"/>
        </a:defRPr>
      </a:lvl8pPr>
      <a:lvl9pPr marL="2738120" algn="l" defTabSz="684530" rtl="0" eaLnBrk="1" latinLnBrk="0" hangingPunct="1">
        <a:defRPr sz="14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02444" y="1"/>
            <a:ext cx="8137922" cy="771524"/>
          </a:xfrm>
          <a:prstGeom prst="rect">
            <a:avLst/>
          </a:prstGeom>
        </p:spPr>
        <p:txBody>
          <a:bodyPr vert="horz" lIns="68471" tIns="34289" rIns="68471" bIns="34289" rtlCol="0" anchor="b">
            <a:normAutofit/>
          </a:bodyPr>
          <a:lstStyle/>
          <a:p>
            <a:r>
              <a:rPr lang="en-US" altLang="zh-CN" dirty="0"/>
              <a:t>Click to edit Master title style</a:t>
            </a:r>
            <a:endParaRPr lang="zh-CN" altLang="en-US" dirty="0"/>
          </a:p>
        </p:txBody>
      </p:sp>
      <p:sp>
        <p:nvSpPr>
          <p:cNvPr id="3" name="文本占位符 2"/>
          <p:cNvSpPr>
            <a:spLocks noGrp="1"/>
          </p:cNvSpPr>
          <p:nvPr>
            <p:ph type="body" idx="1"/>
          </p:nvPr>
        </p:nvSpPr>
        <p:spPr>
          <a:xfrm>
            <a:off x="502444" y="842965"/>
            <a:ext cx="8137922" cy="3764756"/>
          </a:xfrm>
          <a:prstGeom prst="rect">
            <a:avLst/>
          </a:prstGeom>
        </p:spPr>
        <p:txBody>
          <a:bodyPr vert="horz" lIns="68471" tIns="34289" rIns="68471" bIns="34289" rtlCol="0">
            <a:normAutofit/>
          </a:bodyPr>
          <a:lstStyle/>
          <a:p>
            <a:pPr lvl="0"/>
            <a:r>
              <a:rPr lang="en-US" dirty="0"/>
              <a:t>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zh-CN" altLang="en-US" dirty="0"/>
          </a:p>
        </p:txBody>
      </p:sp>
      <p:cxnSp>
        <p:nvCxnSpPr>
          <p:cNvPr id="7" name="直接连接符 6"/>
          <p:cNvCxnSpPr/>
          <p:nvPr userDrawn="1"/>
        </p:nvCxnSpPr>
        <p:spPr>
          <a:xfrm>
            <a:off x="502444" y="771525"/>
            <a:ext cx="8137922" cy="0"/>
          </a:xfrm>
          <a:prstGeom prst="line">
            <a:avLst/>
          </a:prstGeom>
          <a:ln w="31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日期占位符 3"/>
          <p:cNvSpPr>
            <a:spLocks noGrp="1"/>
          </p:cNvSpPr>
          <p:nvPr>
            <p:ph type="dt" sz="half" idx="2"/>
          </p:nvPr>
        </p:nvSpPr>
        <p:spPr>
          <a:xfrm>
            <a:off x="4051299" y="4680348"/>
            <a:ext cx="1041402" cy="154786"/>
          </a:xfrm>
          <a:prstGeom prst="rect">
            <a:avLst/>
          </a:prstGeom>
        </p:spPr>
        <p:txBody>
          <a:bodyPr vert="horz" lIns="68471" tIns="34289" rIns="68471" bIns="34289" rtlCol="0" anchor="ctr"/>
          <a:lstStyle>
            <a:lvl1pPr algn="ctr">
              <a:defRPr sz="800">
                <a:solidFill>
                  <a:schemeClr val="tx1">
                    <a:lumMod val="50000"/>
                    <a:lumOff val="50000"/>
                  </a:schemeClr>
                </a:solidFill>
              </a:defRPr>
            </a:lvl1pPr>
          </a:lstStyle>
          <a:p>
            <a:pPr defTabSz="684530"/>
            <a:endParaRPr lang="zh-CN" altLang="en-US">
              <a:solidFill>
                <a:srgbClr val="000000">
                  <a:lumMod val="50000"/>
                  <a:lumOff val="50000"/>
                </a:srgbClr>
              </a:solidFill>
            </a:endParaRPr>
          </a:p>
        </p:txBody>
      </p:sp>
      <p:sp>
        <p:nvSpPr>
          <p:cNvPr id="9" name="页脚占位符 4"/>
          <p:cNvSpPr>
            <a:spLocks noGrp="1"/>
          </p:cNvSpPr>
          <p:nvPr>
            <p:ph type="ftr" sz="quarter" idx="3"/>
          </p:nvPr>
        </p:nvSpPr>
        <p:spPr>
          <a:xfrm>
            <a:off x="502516" y="4680348"/>
            <a:ext cx="3105151" cy="154786"/>
          </a:xfrm>
          <a:prstGeom prst="rect">
            <a:avLst/>
          </a:prstGeom>
        </p:spPr>
        <p:txBody>
          <a:bodyPr vert="horz" lIns="68471" tIns="34289" rIns="68471" bIns="34289" rtlCol="0" anchor="ctr"/>
          <a:lstStyle>
            <a:lvl1pPr algn="l">
              <a:defRPr sz="800">
                <a:solidFill>
                  <a:schemeClr val="tx1">
                    <a:lumMod val="50000"/>
                    <a:lumOff val="50000"/>
                  </a:schemeClr>
                </a:solidFill>
              </a:defRPr>
            </a:lvl1pPr>
          </a:lstStyle>
          <a:p>
            <a:pPr defTabSz="684530"/>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10" name="灯片编号占位符 5"/>
          <p:cNvSpPr>
            <a:spLocks noGrp="1"/>
          </p:cNvSpPr>
          <p:nvPr>
            <p:ph type="sldNum" sz="quarter" idx="4"/>
          </p:nvPr>
        </p:nvSpPr>
        <p:spPr>
          <a:xfrm>
            <a:off x="6457949" y="4680348"/>
            <a:ext cx="2182416" cy="154786"/>
          </a:xfrm>
          <a:prstGeom prst="rect">
            <a:avLst/>
          </a:prstGeom>
        </p:spPr>
        <p:txBody>
          <a:bodyPr vert="horz" lIns="68471" tIns="34289" rIns="68471" bIns="34289" rtlCol="0" anchor="ctr"/>
          <a:lstStyle>
            <a:lvl1pPr algn="r">
              <a:defRPr sz="800">
                <a:solidFill>
                  <a:schemeClr val="tx1">
                    <a:lumMod val="50000"/>
                    <a:lumOff val="50000"/>
                  </a:schemeClr>
                </a:solidFill>
              </a:defRPr>
            </a:lvl1pPr>
          </a:lstStyle>
          <a:p>
            <a:pPr defTabSz="684530"/>
            <a:fld id="{5DD3DB80-B894-403A-B48E-6FDC1A72010E}" type="slidenum">
              <a:rPr lang="zh-CN" altLang="en-US" smtClean="0">
                <a:solidFill>
                  <a:srgbClr val="000000">
                    <a:lumMod val="50000"/>
                    <a:lumOff val="50000"/>
                  </a:srgbClr>
                </a:solidFill>
              </a:rPr>
            </a:fld>
            <a:endParaRPr lang="zh-CN" altLang="en-US">
              <a:solidFill>
                <a:srgbClr val="000000">
                  <a:lumMod val="50000"/>
                  <a:lumOff val="50000"/>
                </a:srgbClr>
              </a:solidFill>
            </a:endParaRP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Lst>
  <p:hf sldNum="0" hdr="0" dt="0"/>
  <p:txStyles>
    <p:titleStyle>
      <a:lvl1pPr algn="l" defTabSz="684530" rtl="0" eaLnBrk="1" latinLnBrk="0" hangingPunct="1">
        <a:lnSpc>
          <a:spcPct val="90000"/>
        </a:lnSpc>
        <a:spcBef>
          <a:spcPct val="0"/>
        </a:spcBef>
        <a:buNone/>
        <a:defRPr sz="2100" b="1" kern="1200">
          <a:solidFill>
            <a:schemeClr val="tx1"/>
          </a:solidFill>
          <a:latin typeface="+mj-lt"/>
          <a:ea typeface="+mj-ea"/>
          <a:cs typeface="+mj-cs"/>
        </a:defRPr>
      </a:lvl1pPr>
    </p:titleStyle>
    <p:bodyStyle>
      <a:lvl1pPr marL="171450" indent="-171450" algn="l" defTabSz="684530" rtl="0" eaLnBrk="1" latinLnBrk="0" hangingPunct="1">
        <a:lnSpc>
          <a:spcPct val="90000"/>
        </a:lnSpc>
        <a:spcBef>
          <a:spcPts val="750"/>
        </a:spcBef>
        <a:buFont typeface="Arial" panose="020B0604020202020204" pitchFamily="34" charset="0"/>
        <a:buChar char="•"/>
        <a:defRPr sz="1500" kern="1200">
          <a:solidFill>
            <a:schemeClr val="tx1"/>
          </a:solidFill>
          <a:latin typeface="+mn-lt"/>
          <a:ea typeface="+mn-ea"/>
          <a:cs typeface="+mn-cs"/>
        </a:defRPr>
      </a:lvl1pPr>
      <a:lvl2pPr marL="513715" indent="-171450"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2pPr>
      <a:lvl3pPr marL="855980" indent="-171450" algn="l" defTabSz="68453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3pPr>
      <a:lvl4pPr marL="1198245" indent="-171450" algn="l" defTabSz="684530"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4pPr>
      <a:lvl5pPr marL="1540510" indent="-171450" algn="l" defTabSz="684530"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5pPr>
      <a:lvl6pPr marL="1882775" indent="-171450"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5040" indent="-171450"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67305" indent="-171450"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09570" indent="-171450"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4530" rtl="0" eaLnBrk="1" latinLnBrk="0" hangingPunct="1">
        <a:defRPr sz="1400" kern="1200">
          <a:solidFill>
            <a:schemeClr val="tx1"/>
          </a:solidFill>
          <a:latin typeface="+mn-lt"/>
          <a:ea typeface="+mn-ea"/>
          <a:cs typeface="+mn-cs"/>
        </a:defRPr>
      </a:lvl1pPr>
      <a:lvl2pPr marL="342265" algn="l" defTabSz="684530" rtl="0" eaLnBrk="1" latinLnBrk="0" hangingPunct="1">
        <a:defRPr sz="1400" kern="1200">
          <a:solidFill>
            <a:schemeClr val="tx1"/>
          </a:solidFill>
          <a:latin typeface="+mn-lt"/>
          <a:ea typeface="+mn-ea"/>
          <a:cs typeface="+mn-cs"/>
        </a:defRPr>
      </a:lvl2pPr>
      <a:lvl3pPr marL="684530" algn="l" defTabSz="684530" rtl="0" eaLnBrk="1" latinLnBrk="0" hangingPunct="1">
        <a:defRPr sz="1400" kern="1200">
          <a:solidFill>
            <a:schemeClr val="tx1"/>
          </a:solidFill>
          <a:latin typeface="+mn-lt"/>
          <a:ea typeface="+mn-ea"/>
          <a:cs typeface="+mn-cs"/>
        </a:defRPr>
      </a:lvl3pPr>
      <a:lvl4pPr marL="1026795" algn="l" defTabSz="684530" rtl="0" eaLnBrk="1" latinLnBrk="0" hangingPunct="1">
        <a:defRPr sz="1400" kern="1200">
          <a:solidFill>
            <a:schemeClr val="tx1"/>
          </a:solidFill>
          <a:latin typeface="+mn-lt"/>
          <a:ea typeface="+mn-ea"/>
          <a:cs typeface="+mn-cs"/>
        </a:defRPr>
      </a:lvl4pPr>
      <a:lvl5pPr marL="1369060" algn="l" defTabSz="684530" rtl="0" eaLnBrk="1" latinLnBrk="0" hangingPunct="1">
        <a:defRPr sz="1400" kern="1200">
          <a:solidFill>
            <a:schemeClr val="tx1"/>
          </a:solidFill>
          <a:latin typeface="+mn-lt"/>
          <a:ea typeface="+mn-ea"/>
          <a:cs typeface="+mn-cs"/>
        </a:defRPr>
      </a:lvl5pPr>
      <a:lvl6pPr marL="1711325" algn="l" defTabSz="684530" rtl="0" eaLnBrk="1" latinLnBrk="0" hangingPunct="1">
        <a:defRPr sz="1400" kern="1200">
          <a:solidFill>
            <a:schemeClr val="tx1"/>
          </a:solidFill>
          <a:latin typeface="+mn-lt"/>
          <a:ea typeface="+mn-ea"/>
          <a:cs typeface="+mn-cs"/>
        </a:defRPr>
      </a:lvl6pPr>
      <a:lvl7pPr marL="2053590" algn="l" defTabSz="684530" rtl="0" eaLnBrk="1" latinLnBrk="0" hangingPunct="1">
        <a:defRPr sz="1400" kern="1200">
          <a:solidFill>
            <a:schemeClr val="tx1"/>
          </a:solidFill>
          <a:latin typeface="+mn-lt"/>
          <a:ea typeface="+mn-ea"/>
          <a:cs typeface="+mn-cs"/>
        </a:defRPr>
      </a:lvl7pPr>
      <a:lvl8pPr marL="2395855" algn="l" defTabSz="684530" rtl="0" eaLnBrk="1" latinLnBrk="0" hangingPunct="1">
        <a:defRPr sz="1400" kern="1200">
          <a:solidFill>
            <a:schemeClr val="tx1"/>
          </a:solidFill>
          <a:latin typeface="+mn-lt"/>
          <a:ea typeface="+mn-ea"/>
          <a:cs typeface="+mn-cs"/>
        </a:defRPr>
      </a:lvl8pPr>
      <a:lvl9pPr marL="2738120" algn="l" defTabSz="684530" rtl="0" eaLnBrk="1" latinLnBrk="0" hangingPunct="1">
        <a:defRPr sz="14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02444" y="1"/>
            <a:ext cx="8137922" cy="771524"/>
          </a:xfrm>
          <a:prstGeom prst="rect">
            <a:avLst/>
          </a:prstGeom>
        </p:spPr>
        <p:txBody>
          <a:bodyPr vert="horz" lIns="68480" tIns="34289" rIns="68480" bIns="34289" rtlCol="0" anchor="b">
            <a:normAutofit/>
          </a:bodyPr>
          <a:lstStyle/>
          <a:p>
            <a:r>
              <a:rPr lang="en-US" altLang="zh-CN" dirty="0"/>
              <a:t>Click to edit Master title style</a:t>
            </a:r>
            <a:endParaRPr lang="zh-CN" altLang="en-US" dirty="0"/>
          </a:p>
        </p:txBody>
      </p:sp>
      <p:sp>
        <p:nvSpPr>
          <p:cNvPr id="3" name="文本占位符 2"/>
          <p:cNvSpPr>
            <a:spLocks noGrp="1"/>
          </p:cNvSpPr>
          <p:nvPr>
            <p:ph type="body" idx="1"/>
          </p:nvPr>
        </p:nvSpPr>
        <p:spPr>
          <a:xfrm>
            <a:off x="502444" y="842965"/>
            <a:ext cx="8137922" cy="3764756"/>
          </a:xfrm>
          <a:prstGeom prst="rect">
            <a:avLst/>
          </a:prstGeom>
        </p:spPr>
        <p:txBody>
          <a:bodyPr vert="horz" lIns="68480" tIns="34289" rIns="68480" bIns="34289" rtlCol="0">
            <a:normAutofit/>
          </a:bodyPr>
          <a:lstStyle/>
          <a:p>
            <a:pPr lvl="0"/>
            <a:r>
              <a:rPr lang="en-US" dirty="0"/>
              <a:t>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zh-CN" altLang="en-US" dirty="0"/>
          </a:p>
        </p:txBody>
      </p:sp>
      <p:cxnSp>
        <p:nvCxnSpPr>
          <p:cNvPr id="7" name="直接连接符 6"/>
          <p:cNvCxnSpPr/>
          <p:nvPr userDrawn="1"/>
        </p:nvCxnSpPr>
        <p:spPr>
          <a:xfrm>
            <a:off x="502444" y="771525"/>
            <a:ext cx="8137922" cy="0"/>
          </a:xfrm>
          <a:prstGeom prst="line">
            <a:avLst/>
          </a:prstGeom>
          <a:ln w="31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日期占位符 3"/>
          <p:cNvSpPr>
            <a:spLocks noGrp="1"/>
          </p:cNvSpPr>
          <p:nvPr>
            <p:ph type="dt" sz="half" idx="2"/>
          </p:nvPr>
        </p:nvSpPr>
        <p:spPr>
          <a:xfrm>
            <a:off x="4051299" y="4680348"/>
            <a:ext cx="1041402" cy="154786"/>
          </a:xfrm>
          <a:prstGeom prst="rect">
            <a:avLst/>
          </a:prstGeom>
        </p:spPr>
        <p:txBody>
          <a:bodyPr vert="horz" lIns="68480" tIns="34289" rIns="68480" bIns="34289" rtlCol="0" anchor="ctr"/>
          <a:lstStyle>
            <a:lvl1pPr algn="ctr">
              <a:defRPr sz="800">
                <a:solidFill>
                  <a:schemeClr val="tx1">
                    <a:lumMod val="50000"/>
                    <a:lumOff val="50000"/>
                  </a:schemeClr>
                </a:solidFill>
              </a:defRPr>
            </a:lvl1pPr>
          </a:lstStyle>
          <a:p>
            <a:pPr defTabSz="684530"/>
            <a:endParaRPr lang="zh-CN" altLang="en-US">
              <a:solidFill>
                <a:srgbClr val="000000">
                  <a:lumMod val="50000"/>
                  <a:lumOff val="50000"/>
                </a:srgbClr>
              </a:solidFill>
            </a:endParaRPr>
          </a:p>
        </p:txBody>
      </p:sp>
      <p:sp>
        <p:nvSpPr>
          <p:cNvPr id="9" name="页脚占位符 4"/>
          <p:cNvSpPr>
            <a:spLocks noGrp="1"/>
          </p:cNvSpPr>
          <p:nvPr>
            <p:ph type="ftr" sz="quarter" idx="3"/>
          </p:nvPr>
        </p:nvSpPr>
        <p:spPr>
          <a:xfrm>
            <a:off x="502510" y="4680348"/>
            <a:ext cx="3105151" cy="154786"/>
          </a:xfrm>
          <a:prstGeom prst="rect">
            <a:avLst/>
          </a:prstGeom>
        </p:spPr>
        <p:txBody>
          <a:bodyPr vert="horz" lIns="68480" tIns="34289" rIns="68480" bIns="34289" rtlCol="0" anchor="ctr"/>
          <a:lstStyle>
            <a:lvl1pPr algn="l">
              <a:defRPr sz="800">
                <a:solidFill>
                  <a:schemeClr val="tx1">
                    <a:lumMod val="50000"/>
                    <a:lumOff val="50000"/>
                  </a:schemeClr>
                </a:solidFill>
              </a:defRPr>
            </a:lvl1pPr>
          </a:lstStyle>
          <a:p>
            <a:pPr defTabSz="684530"/>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10" name="灯片编号占位符 5"/>
          <p:cNvSpPr>
            <a:spLocks noGrp="1"/>
          </p:cNvSpPr>
          <p:nvPr>
            <p:ph type="sldNum" sz="quarter" idx="4"/>
          </p:nvPr>
        </p:nvSpPr>
        <p:spPr>
          <a:xfrm>
            <a:off x="6457949" y="4680348"/>
            <a:ext cx="2182416" cy="154786"/>
          </a:xfrm>
          <a:prstGeom prst="rect">
            <a:avLst/>
          </a:prstGeom>
        </p:spPr>
        <p:txBody>
          <a:bodyPr vert="horz" lIns="68480" tIns="34289" rIns="68480" bIns="34289" rtlCol="0" anchor="ctr"/>
          <a:lstStyle>
            <a:lvl1pPr algn="r">
              <a:defRPr sz="800">
                <a:solidFill>
                  <a:schemeClr val="tx1">
                    <a:lumMod val="50000"/>
                    <a:lumOff val="50000"/>
                  </a:schemeClr>
                </a:solidFill>
              </a:defRPr>
            </a:lvl1pPr>
          </a:lstStyle>
          <a:p>
            <a:pPr defTabSz="684530"/>
            <a:fld id="{5DD3DB80-B894-403A-B48E-6FDC1A72010E}" type="slidenum">
              <a:rPr lang="zh-CN" altLang="en-US" smtClean="0">
                <a:solidFill>
                  <a:srgbClr val="000000">
                    <a:lumMod val="50000"/>
                    <a:lumOff val="50000"/>
                  </a:srgbClr>
                </a:solidFill>
              </a:rPr>
            </a:fld>
            <a:endParaRPr lang="zh-CN" altLang="en-US">
              <a:solidFill>
                <a:srgbClr val="000000">
                  <a:lumMod val="50000"/>
                  <a:lumOff val="50000"/>
                </a:srgbClr>
              </a:solidFill>
            </a:endParaRPr>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Lst>
  <p:hf sldNum="0" hdr="0" dt="0"/>
  <p:txStyles>
    <p:titleStyle>
      <a:lvl1pPr algn="l" defTabSz="684530" rtl="0" eaLnBrk="1" latinLnBrk="0" hangingPunct="1">
        <a:lnSpc>
          <a:spcPct val="90000"/>
        </a:lnSpc>
        <a:spcBef>
          <a:spcPct val="0"/>
        </a:spcBef>
        <a:buNone/>
        <a:defRPr sz="2100" b="1" kern="1200">
          <a:solidFill>
            <a:schemeClr val="tx1"/>
          </a:solidFill>
          <a:latin typeface="+mj-lt"/>
          <a:ea typeface="+mj-ea"/>
          <a:cs typeface="+mj-cs"/>
        </a:defRPr>
      </a:lvl1pPr>
    </p:titleStyle>
    <p:bodyStyle>
      <a:lvl1pPr marL="171450" indent="-171450" algn="l" defTabSz="684530" rtl="0" eaLnBrk="1" latinLnBrk="0" hangingPunct="1">
        <a:lnSpc>
          <a:spcPct val="90000"/>
        </a:lnSpc>
        <a:spcBef>
          <a:spcPts val="750"/>
        </a:spcBef>
        <a:buFont typeface="Arial" panose="020B0604020202020204" pitchFamily="34" charset="0"/>
        <a:buChar char="•"/>
        <a:defRPr sz="1500" kern="1200">
          <a:solidFill>
            <a:schemeClr val="tx1"/>
          </a:solidFill>
          <a:latin typeface="+mn-lt"/>
          <a:ea typeface="+mn-ea"/>
          <a:cs typeface="+mn-cs"/>
        </a:defRPr>
      </a:lvl1pPr>
      <a:lvl2pPr marL="513715" indent="-171450"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2pPr>
      <a:lvl3pPr marL="855980" indent="-171450" algn="l" defTabSz="68453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3pPr>
      <a:lvl4pPr marL="1198245" indent="-171450" algn="l" defTabSz="684530"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4pPr>
      <a:lvl5pPr marL="1540510" indent="-171450" algn="l" defTabSz="684530"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5pPr>
      <a:lvl6pPr marL="1882775" indent="-171450"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5040" indent="-171450"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67305" indent="-171450"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09570" indent="-171450"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4530" rtl="0" eaLnBrk="1" latinLnBrk="0" hangingPunct="1">
        <a:defRPr sz="1400" kern="1200">
          <a:solidFill>
            <a:schemeClr val="tx1"/>
          </a:solidFill>
          <a:latin typeface="+mn-lt"/>
          <a:ea typeface="+mn-ea"/>
          <a:cs typeface="+mn-cs"/>
        </a:defRPr>
      </a:lvl1pPr>
      <a:lvl2pPr marL="342265" algn="l" defTabSz="684530" rtl="0" eaLnBrk="1" latinLnBrk="0" hangingPunct="1">
        <a:defRPr sz="1400" kern="1200">
          <a:solidFill>
            <a:schemeClr val="tx1"/>
          </a:solidFill>
          <a:latin typeface="+mn-lt"/>
          <a:ea typeface="+mn-ea"/>
          <a:cs typeface="+mn-cs"/>
        </a:defRPr>
      </a:lvl2pPr>
      <a:lvl3pPr marL="684530" algn="l" defTabSz="684530" rtl="0" eaLnBrk="1" latinLnBrk="0" hangingPunct="1">
        <a:defRPr sz="1400" kern="1200">
          <a:solidFill>
            <a:schemeClr val="tx1"/>
          </a:solidFill>
          <a:latin typeface="+mn-lt"/>
          <a:ea typeface="+mn-ea"/>
          <a:cs typeface="+mn-cs"/>
        </a:defRPr>
      </a:lvl3pPr>
      <a:lvl4pPr marL="1026795" algn="l" defTabSz="684530" rtl="0" eaLnBrk="1" latinLnBrk="0" hangingPunct="1">
        <a:defRPr sz="1400" kern="1200">
          <a:solidFill>
            <a:schemeClr val="tx1"/>
          </a:solidFill>
          <a:latin typeface="+mn-lt"/>
          <a:ea typeface="+mn-ea"/>
          <a:cs typeface="+mn-cs"/>
        </a:defRPr>
      </a:lvl4pPr>
      <a:lvl5pPr marL="1369060" algn="l" defTabSz="684530" rtl="0" eaLnBrk="1" latinLnBrk="0" hangingPunct="1">
        <a:defRPr sz="1400" kern="1200">
          <a:solidFill>
            <a:schemeClr val="tx1"/>
          </a:solidFill>
          <a:latin typeface="+mn-lt"/>
          <a:ea typeface="+mn-ea"/>
          <a:cs typeface="+mn-cs"/>
        </a:defRPr>
      </a:lvl5pPr>
      <a:lvl6pPr marL="1711960" algn="l" defTabSz="684530" rtl="0" eaLnBrk="1" latinLnBrk="0" hangingPunct="1">
        <a:defRPr sz="1400" kern="1200">
          <a:solidFill>
            <a:schemeClr val="tx1"/>
          </a:solidFill>
          <a:latin typeface="+mn-lt"/>
          <a:ea typeface="+mn-ea"/>
          <a:cs typeface="+mn-cs"/>
        </a:defRPr>
      </a:lvl6pPr>
      <a:lvl7pPr marL="2054225" algn="l" defTabSz="684530" rtl="0" eaLnBrk="1" latinLnBrk="0" hangingPunct="1">
        <a:defRPr sz="1400" kern="1200">
          <a:solidFill>
            <a:schemeClr val="tx1"/>
          </a:solidFill>
          <a:latin typeface="+mn-lt"/>
          <a:ea typeface="+mn-ea"/>
          <a:cs typeface="+mn-cs"/>
        </a:defRPr>
      </a:lvl7pPr>
      <a:lvl8pPr marL="2396490" algn="l" defTabSz="684530" rtl="0" eaLnBrk="1" latinLnBrk="0" hangingPunct="1">
        <a:defRPr sz="1400" kern="1200">
          <a:solidFill>
            <a:schemeClr val="tx1"/>
          </a:solidFill>
          <a:latin typeface="+mn-lt"/>
          <a:ea typeface="+mn-ea"/>
          <a:cs typeface="+mn-cs"/>
        </a:defRPr>
      </a:lvl8pPr>
      <a:lvl9pPr marL="2738755" algn="l" defTabSz="684530" rtl="0" eaLnBrk="1" latinLnBrk="0" hangingPunct="1">
        <a:defRPr sz="14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02444" y="1"/>
            <a:ext cx="8137922" cy="771524"/>
          </a:xfrm>
          <a:prstGeom prst="rect">
            <a:avLst/>
          </a:prstGeom>
        </p:spPr>
        <p:txBody>
          <a:bodyPr vert="horz" lIns="68490" tIns="34289" rIns="68490" bIns="34289" rtlCol="0" anchor="b">
            <a:normAutofit/>
          </a:bodyPr>
          <a:lstStyle/>
          <a:p>
            <a:r>
              <a:rPr lang="en-US" altLang="zh-CN" dirty="0"/>
              <a:t>Click to edit Master title style</a:t>
            </a:r>
            <a:endParaRPr lang="zh-CN" altLang="en-US" dirty="0"/>
          </a:p>
        </p:txBody>
      </p:sp>
      <p:sp>
        <p:nvSpPr>
          <p:cNvPr id="3" name="文本占位符 2"/>
          <p:cNvSpPr>
            <a:spLocks noGrp="1"/>
          </p:cNvSpPr>
          <p:nvPr>
            <p:ph type="body" idx="1"/>
          </p:nvPr>
        </p:nvSpPr>
        <p:spPr>
          <a:xfrm>
            <a:off x="502444" y="842965"/>
            <a:ext cx="8137922" cy="3764756"/>
          </a:xfrm>
          <a:prstGeom prst="rect">
            <a:avLst/>
          </a:prstGeom>
        </p:spPr>
        <p:txBody>
          <a:bodyPr vert="horz" lIns="68490" tIns="34289" rIns="68490" bIns="34289" rtlCol="0">
            <a:normAutofit/>
          </a:bodyPr>
          <a:lstStyle/>
          <a:p>
            <a:pPr lvl="0"/>
            <a:r>
              <a:rPr lang="en-US" dirty="0"/>
              <a:t>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zh-CN" altLang="en-US" dirty="0"/>
          </a:p>
        </p:txBody>
      </p:sp>
      <p:cxnSp>
        <p:nvCxnSpPr>
          <p:cNvPr id="7" name="直接连接符 6"/>
          <p:cNvCxnSpPr/>
          <p:nvPr userDrawn="1"/>
        </p:nvCxnSpPr>
        <p:spPr>
          <a:xfrm>
            <a:off x="502444" y="771525"/>
            <a:ext cx="8137922" cy="0"/>
          </a:xfrm>
          <a:prstGeom prst="line">
            <a:avLst/>
          </a:prstGeom>
          <a:ln w="31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日期占位符 3"/>
          <p:cNvSpPr>
            <a:spLocks noGrp="1"/>
          </p:cNvSpPr>
          <p:nvPr>
            <p:ph type="dt" sz="half" idx="2"/>
          </p:nvPr>
        </p:nvSpPr>
        <p:spPr>
          <a:xfrm>
            <a:off x="4051299" y="4680348"/>
            <a:ext cx="1041402" cy="154786"/>
          </a:xfrm>
          <a:prstGeom prst="rect">
            <a:avLst/>
          </a:prstGeom>
        </p:spPr>
        <p:txBody>
          <a:bodyPr vert="horz" lIns="68490" tIns="34289" rIns="68490" bIns="34289" rtlCol="0" anchor="ctr"/>
          <a:lstStyle>
            <a:lvl1pPr algn="ctr">
              <a:defRPr sz="800">
                <a:solidFill>
                  <a:schemeClr val="tx1">
                    <a:lumMod val="50000"/>
                    <a:lumOff val="50000"/>
                  </a:schemeClr>
                </a:solidFill>
              </a:defRPr>
            </a:lvl1pPr>
          </a:lstStyle>
          <a:p>
            <a:pPr defTabSz="684530"/>
            <a:endParaRPr lang="zh-CN" altLang="en-US">
              <a:solidFill>
                <a:srgbClr val="000000">
                  <a:lumMod val="50000"/>
                  <a:lumOff val="50000"/>
                </a:srgbClr>
              </a:solidFill>
            </a:endParaRPr>
          </a:p>
        </p:txBody>
      </p:sp>
      <p:sp>
        <p:nvSpPr>
          <p:cNvPr id="9" name="页脚占位符 4"/>
          <p:cNvSpPr>
            <a:spLocks noGrp="1"/>
          </p:cNvSpPr>
          <p:nvPr>
            <p:ph type="ftr" sz="quarter" idx="3"/>
          </p:nvPr>
        </p:nvSpPr>
        <p:spPr>
          <a:xfrm>
            <a:off x="502503" y="4680348"/>
            <a:ext cx="3105151" cy="154786"/>
          </a:xfrm>
          <a:prstGeom prst="rect">
            <a:avLst/>
          </a:prstGeom>
        </p:spPr>
        <p:txBody>
          <a:bodyPr vert="horz" lIns="68490" tIns="34289" rIns="68490" bIns="34289" rtlCol="0" anchor="ctr"/>
          <a:lstStyle>
            <a:lvl1pPr algn="l">
              <a:defRPr sz="800">
                <a:solidFill>
                  <a:schemeClr val="tx1">
                    <a:lumMod val="50000"/>
                    <a:lumOff val="50000"/>
                  </a:schemeClr>
                </a:solidFill>
              </a:defRPr>
            </a:lvl1pPr>
          </a:lstStyle>
          <a:p>
            <a:pPr defTabSz="684530"/>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10" name="灯片编号占位符 5"/>
          <p:cNvSpPr>
            <a:spLocks noGrp="1"/>
          </p:cNvSpPr>
          <p:nvPr>
            <p:ph type="sldNum" sz="quarter" idx="4"/>
          </p:nvPr>
        </p:nvSpPr>
        <p:spPr>
          <a:xfrm>
            <a:off x="6457949" y="4680348"/>
            <a:ext cx="2182416" cy="154786"/>
          </a:xfrm>
          <a:prstGeom prst="rect">
            <a:avLst/>
          </a:prstGeom>
        </p:spPr>
        <p:txBody>
          <a:bodyPr vert="horz" lIns="68490" tIns="34289" rIns="68490" bIns="34289" rtlCol="0" anchor="ctr"/>
          <a:lstStyle>
            <a:lvl1pPr algn="r">
              <a:defRPr sz="800">
                <a:solidFill>
                  <a:schemeClr val="tx1">
                    <a:lumMod val="50000"/>
                    <a:lumOff val="50000"/>
                  </a:schemeClr>
                </a:solidFill>
              </a:defRPr>
            </a:lvl1pPr>
          </a:lstStyle>
          <a:p>
            <a:pPr defTabSz="684530"/>
            <a:fld id="{5DD3DB80-B894-403A-B48E-6FDC1A72010E}" type="slidenum">
              <a:rPr lang="zh-CN" altLang="en-US" smtClean="0">
                <a:solidFill>
                  <a:srgbClr val="000000">
                    <a:lumMod val="50000"/>
                    <a:lumOff val="50000"/>
                  </a:srgbClr>
                </a:solidFill>
              </a:rPr>
            </a:fld>
            <a:endParaRPr lang="zh-CN" altLang="en-US">
              <a:solidFill>
                <a:srgbClr val="000000">
                  <a:lumMod val="50000"/>
                  <a:lumOff val="50000"/>
                </a:srgbClr>
              </a:solidFill>
            </a:endParaRP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Lst>
  <p:hf sldNum="0" hdr="0" dt="0"/>
  <p:txStyles>
    <p:titleStyle>
      <a:lvl1pPr algn="l" defTabSz="684530" rtl="0" eaLnBrk="1" latinLnBrk="0" hangingPunct="1">
        <a:lnSpc>
          <a:spcPct val="90000"/>
        </a:lnSpc>
        <a:spcBef>
          <a:spcPct val="0"/>
        </a:spcBef>
        <a:buNone/>
        <a:defRPr sz="2100" b="1" kern="1200">
          <a:solidFill>
            <a:schemeClr val="tx1"/>
          </a:solidFill>
          <a:latin typeface="+mj-lt"/>
          <a:ea typeface="+mj-ea"/>
          <a:cs typeface="+mj-cs"/>
        </a:defRPr>
      </a:lvl1pPr>
    </p:titleStyle>
    <p:bodyStyle>
      <a:lvl1pPr marL="171450" indent="-171450" algn="l" defTabSz="684530" rtl="0" eaLnBrk="1" latinLnBrk="0" hangingPunct="1">
        <a:lnSpc>
          <a:spcPct val="90000"/>
        </a:lnSpc>
        <a:spcBef>
          <a:spcPts val="750"/>
        </a:spcBef>
        <a:buFont typeface="Arial" panose="020B0604020202020204" pitchFamily="34" charset="0"/>
        <a:buChar char="•"/>
        <a:defRPr sz="1500" kern="1200">
          <a:solidFill>
            <a:schemeClr val="tx1"/>
          </a:solidFill>
          <a:latin typeface="+mn-lt"/>
          <a:ea typeface="+mn-ea"/>
          <a:cs typeface="+mn-cs"/>
        </a:defRPr>
      </a:lvl1pPr>
      <a:lvl2pPr marL="513715" indent="-171450"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2pPr>
      <a:lvl3pPr marL="855980" indent="-171450" algn="l" defTabSz="68453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3pPr>
      <a:lvl4pPr marL="1198245" indent="-171450" algn="l" defTabSz="684530"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4pPr>
      <a:lvl5pPr marL="1540510" indent="-171450" algn="l" defTabSz="684530"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5pPr>
      <a:lvl6pPr marL="1883410" indent="-171450"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5675" indent="-171450"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67940" indent="-171450"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0205" indent="-171450"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4530" rtl="0" eaLnBrk="1" latinLnBrk="0" hangingPunct="1">
        <a:defRPr sz="1400" kern="1200">
          <a:solidFill>
            <a:schemeClr val="tx1"/>
          </a:solidFill>
          <a:latin typeface="+mn-lt"/>
          <a:ea typeface="+mn-ea"/>
          <a:cs typeface="+mn-cs"/>
        </a:defRPr>
      </a:lvl1pPr>
      <a:lvl2pPr marL="342265" algn="l" defTabSz="684530" rtl="0" eaLnBrk="1" latinLnBrk="0" hangingPunct="1">
        <a:defRPr sz="1400" kern="1200">
          <a:solidFill>
            <a:schemeClr val="tx1"/>
          </a:solidFill>
          <a:latin typeface="+mn-lt"/>
          <a:ea typeface="+mn-ea"/>
          <a:cs typeface="+mn-cs"/>
        </a:defRPr>
      </a:lvl2pPr>
      <a:lvl3pPr marL="684530" algn="l" defTabSz="684530" rtl="0" eaLnBrk="1" latinLnBrk="0" hangingPunct="1">
        <a:defRPr sz="1400" kern="1200">
          <a:solidFill>
            <a:schemeClr val="tx1"/>
          </a:solidFill>
          <a:latin typeface="+mn-lt"/>
          <a:ea typeface="+mn-ea"/>
          <a:cs typeface="+mn-cs"/>
        </a:defRPr>
      </a:lvl3pPr>
      <a:lvl4pPr marL="1027430" algn="l" defTabSz="684530" rtl="0" eaLnBrk="1" latinLnBrk="0" hangingPunct="1">
        <a:defRPr sz="1400" kern="1200">
          <a:solidFill>
            <a:schemeClr val="tx1"/>
          </a:solidFill>
          <a:latin typeface="+mn-lt"/>
          <a:ea typeface="+mn-ea"/>
          <a:cs typeface="+mn-cs"/>
        </a:defRPr>
      </a:lvl4pPr>
      <a:lvl5pPr marL="1369695" algn="l" defTabSz="684530" rtl="0" eaLnBrk="1" latinLnBrk="0" hangingPunct="1">
        <a:defRPr sz="1400" kern="1200">
          <a:solidFill>
            <a:schemeClr val="tx1"/>
          </a:solidFill>
          <a:latin typeface="+mn-lt"/>
          <a:ea typeface="+mn-ea"/>
          <a:cs typeface="+mn-cs"/>
        </a:defRPr>
      </a:lvl5pPr>
      <a:lvl6pPr marL="1711960" algn="l" defTabSz="684530" rtl="0" eaLnBrk="1" latinLnBrk="0" hangingPunct="1">
        <a:defRPr sz="1400" kern="1200">
          <a:solidFill>
            <a:schemeClr val="tx1"/>
          </a:solidFill>
          <a:latin typeface="+mn-lt"/>
          <a:ea typeface="+mn-ea"/>
          <a:cs typeface="+mn-cs"/>
        </a:defRPr>
      </a:lvl6pPr>
      <a:lvl7pPr marL="2054225" algn="l" defTabSz="684530" rtl="0" eaLnBrk="1" latinLnBrk="0" hangingPunct="1">
        <a:defRPr sz="1400" kern="1200">
          <a:solidFill>
            <a:schemeClr val="tx1"/>
          </a:solidFill>
          <a:latin typeface="+mn-lt"/>
          <a:ea typeface="+mn-ea"/>
          <a:cs typeface="+mn-cs"/>
        </a:defRPr>
      </a:lvl7pPr>
      <a:lvl8pPr marL="2396490" algn="l" defTabSz="684530" rtl="0" eaLnBrk="1" latinLnBrk="0" hangingPunct="1">
        <a:defRPr sz="1400" kern="1200">
          <a:solidFill>
            <a:schemeClr val="tx1"/>
          </a:solidFill>
          <a:latin typeface="+mn-lt"/>
          <a:ea typeface="+mn-ea"/>
          <a:cs typeface="+mn-cs"/>
        </a:defRPr>
      </a:lvl8pPr>
      <a:lvl9pPr marL="2738755" algn="l" defTabSz="684530" rtl="0" eaLnBrk="1" latinLnBrk="0" hangingPunct="1">
        <a:defRPr sz="14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02444" y="1"/>
            <a:ext cx="8137922" cy="771524"/>
          </a:xfrm>
          <a:prstGeom prst="rect">
            <a:avLst/>
          </a:prstGeom>
        </p:spPr>
        <p:txBody>
          <a:bodyPr vert="horz" lIns="68502" tIns="34289" rIns="68502" bIns="34289" rtlCol="0" anchor="b">
            <a:normAutofit/>
          </a:bodyPr>
          <a:lstStyle/>
          <a:p>
            <a:r>
              <a:rPr lang="en-US" altLang="zh-CN" dirty="0"/>
              <a:t>Click to edit Master title style</a:t>
            </a:r>
            <a:endParaRPr lang="zh-CN" altLang="en-US" dirty="0"/>
          </a:p>
        </p:txBody>
      </p:sp>
      <p:sp>
        <p:nvSpPr>
          <p:cNvPr id="3" name="文本占位符 2"/>
          <p:cNvSpPr>
            <a:spLocks noGrp="1"/>
          </p:cNvSpPr>
          <p:nvPr>
            <p:ph type="body" idx="1"/>
          </p:nvPr>
        </p:nvSpPr>
        <p:spPr>
          <a:xfrm>
            <a:off x="502444" y="842965"/>
            <a:ext cx="8137922" cy="3764756"/>
          </a:xfrm>
          <a:prstGeom prst="rect">
            <a:avLst/>
          </a:prstGeom>
        </p:spPr>
        <p:txBody>
          <a:bodyPr vert="horz" lIns="68502" tIns="34289" rIns="68502" bIns="34289" rtlCol="0">
            <a:normAutofit/>
          </a:bodyPr>
          <a:lstStyle/>
          <a:p>
            <a:pPr lvl="0"/>
            <a:r>
              <a:rPr lang="en-US" dirty="0"/>
              <a:t>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zh-CN" altLang="en-US" dirty="0"/>
          </a:p>
        </p:txBody>
      </p:sp>
      <p:cxnSp>
        <p:nvCxnSpPr>
          <p:cNvPr id="7" name="直接连接符 6"/>
          <p:cNvCxnSpPr/>
          <p:nvPr userDrawn="1"/>
        </p:nvCxnSpPr>
        <p:spPr>
          <a:xfrm>
            <a:off x="502444" y="771525"/>
            <a:ext cx="8137922" cy="0"/>
          </a:xfrm>
          <a:prstGeom prst="line">
            <a:avLst/>
          </a:prstGeom>
          <a:ln w="31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日期占位符 3"/>
          <p:cNvSpPr>
            <a:spLocks noGrp="1"/>
          </p:cNvSpPr>
          <p:nvPr>
            <p:ph type="dt" sz="half" idx="2"/>
          </p:nvPr>
        </p:nvSpPr>
        <p:spPr>
          <a:xfrm>
            <a:off x="4051299" y="4680348"/>
            <a:ext cx="1041402" cy="154786"/>
          </a:xfrm>
          <a:prstGeom prst="rect">
            <a:avLst/>
          </a:prstGeom>
        </p:spPr>
        <p:txBody>
          <a:bodyPr vert="horz" lIns="68502" tIns="34289" rIns="68502" bIns="34289" rtlCol="0" anchor="ctr"/>
          <a:lstStyle>
            <a:lvl1pPr algn="ctr">
              <a:defRPr sz="800">
                <a:solidFill>
                  <a:schemeClr val="tx1">
                    <a:lumMod val="50000"/>
                    <a:lumOff val="50000"/>
                  </a:schemeClr>
                </a:solidFill>
              </a:defRPr>
            </a:lvl1pPr>
          </a:lstStyle>
          <a:p>
            <a:pPr defTabSz="685165"/>
            <a:endParaRPr lang="zh-CN" altLang="en-US">
              <a:solidFill>
                <a:srgbClr val="000000">
                  <a:lumMod val="50000"/>
                  <a:lumOff val="50000"/>
                </a:srgbClr>
              </a:solidFill>
            </a:endParaRPr>
          </a:p>
        </p:txBody>
      </p:sp>
      <p:sp>
        <p:nvSpPr>
          <p:cNvPr id="9" name="页脚占位符 4"/>
          <p:cNvSpPr>
            <a:spLocks noGrp="1"/>
          </p:cNvSpPr>
          <p:nvPr>
            <p:ph type="ftr" sz="quarter" idx="3"/>
          </p:nvPr>
        </p:nvSpPr>
        <p:spPr>
          <a:xfrm>
            <a:off x="502495" y="4680348"/>
            <a:ext cx="3105151" cy="154786"/>
          </a:xfrm>
          <a:prstGeom prst="rect">
            <a:avLst/>
          </a:prstGeom>
        </p:spPr>
        <p:txBody>
          <a:bodyPr vert="horz" lIns="68502" tIns="34289" rIns="68502" bIns="34289" rtlCol="0" anchor="ctr"/>
          <a:lstStyle>
            <a:lvl1pPr algn="l">
              <a:defRPr sz="800">
                <a:solidFill>
                  <a:schemeClr val="tx1">
                    <a:lumMod val="50000"/>
                    <a:lumOff val="50000"/>
                  </a:schemeClr>
                </a:solidFill>
              </a:defRPr>
            </a:lvl1pPr>
          </a:lstStyle>
          <a:p>
            <a:pPr defTabSz="685165"/>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10" name="灯片编号占位符 5"/>
          <p:cNvSpPr>
            <a:spLocks noGrp="1"/>
          </p:cNvSpPr>
          <p:nvPr>
            <p:ph type="sldNum" sz="quarter" idx="4"/>
          </p:nvPr>
        </p:nvSpPr>
        <p:spPr>
          <a:xfrm>
            <a:off x="6457949" y="4680348"/>
            <a:ext cx="2182416" cy="154786"/>
          </a:xfrm>
          <a:prstGeom prst="rect">
            <a:avLst/>
          </a:prstGeom>
        </p:spPr>
        <p:txBody>
          <a:bodyPr vert="horz" lIns="68502" tIns="34289" rIns="68502" bIns="34289" rtlCol="0" anchor="ctr"/>
          <a:lstStyle>
            <a:lvl1pPr algn="r">
              <a:defRPr sz="800">
                <a:solidFill>
                  <a:schemeClr val="tx1">
                    <a:lumMod val="50000"/>
                    <a:lumOff val="50000"/>
                  </a:schemeClr>
                </a:solidFill>
              </a:defRPr>
            </a:lvl1pPr>
          </a:lstStyle>
          <a:p>
            <a:pPr defTabSz="685165"/>
            <a:fld id="{5DD3DB80-B894-403A-B48E-6FDC1A72010E}" type="slidenum">
              <a:rPr lang="zh-CN" altLang="en-US" smtClean="0">
                <a:solidFill>
                  <a:srgbClr val="000000">
                    <a:lumMod val="50000"/>
                    <a:lumOff val="50000"/>
                  </a:srgbClr>
                </a:solidFill>
              </a:rPr>
            </a:fld>
            <a:endParaRPr lang="zh-CN" altLang="en-US">
              <a:solidFill>
                <a:srgbClr val="000000">
                  <a:lumMod val="50000"/>
                  <a:lumOff val="50000"/>
                </a:srgbClr>
              </a:solidFill>
            </a:endParaRPr>
          </a:p>
        </p:txBody>
      </p:sp>
    </p:spTree>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Lst>
  <p:hf sldNum="0" hdr="0" dt="0"/>
  <p:txStyles>
    <p:titleStyle>
      <a:lvl1pPr algn="l" defTabSz="685165" rtl="0" eaLnBrk="1" latinLnBrk="0" hangingPunct="1">
        <a:lnSpc>
          <a:spcPct val="90000"/>
        </a:lnSpc>
        <a:spcBef>
          <a:spcPct val="0"/>
        </a:spcBef>
        <a:buNone/>
        <a:defRPr sz="2100" b="1" kern="1200">
          <a:solidFill>
            <a:schemeClr val="tx1"/>
          </a:solidFill>
          <a:latin typeface="+mj-lt"/>
          <a:ea typeface="+mj-ea"/>
          <a:cs typeface="+mj-cs"/>
        </a:defRPr>
      </a:lvl1pPr>
    </p:titleStyle>
    <p:bodyStyle>
      <a:lvl1pPr marL="171450" indent="-171450" algn="l" defTabSz="685165" rtl="0" eaLnBrk="1" latinLnBrk="0" hangingPunct="1">
        <a:lnSpc>
          <a:spcPct val="90000"/>
        </a:lnSpc>
        <a:spcBef>
          <a:spcPts val="750"/>
        </a:spcBef>
        <a:buFont typeface="Arial" panose="020B0604020202020204" pitchFamily="34" charset="0"/>
        <a:buChar char="•"/>
        <a:defRPr sz="1500" kern="1200">
          <a:solidFill>
            <a:schemeClr val="tx1"/>
          </a:solidFill>
          <a:latin typeface="+mn-lt"/>
          <a:ea typeface="+mn-ea"/>
          <a:cs typeface="+mn-cs"/>
        </a:defRPr>
      </a:lvl1pPr>
      <a:lvl2pPr marL="513715" indent="-171450" algn="l" defTabSz="685165"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2pPr>
      <a:lvl3pPr marL="855980" indent="-171450" algn="l" defTabSz="685165"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3pPr>
      <a:lvl4pPr marL="1198880" indent="-171450" algn="l" defTabSz="685165"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4pPr>
      <a:lvl5pPr marL="1541145" indent="-171450" algn="l" defTabSz="685165"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5pPr>
      <a:lvl6pPr marL="1883410" indent="-171450" algn="l" defTabSz="685165"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5675" indent="-171450" algn="l" defTabSz="685165"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68575" indent="-171450" algn="l" defTabSz="685165"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0840" indent="-171450" algn="l" defTabSz="685165"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165" rtl="0" eaLnBrk="1" latinLnBrk="0" hangingPunct="1">
        <a:defRPr sz="1400" kern="1200">
          <a:solidFill>
            <a:schemeClr val="tx1"/>
          </a:solidFill>
          <a:latin typeface="+mn-lt"/>
          <a:ea typeface="+mn-ea"/>
          <a:cs typeface="+mn-cs"/>
        </a:defRPr>
      </a:lvl1pPr>
      <a:lvl2pPr marL="342265" algn="l" defTabSz="685165" rtl="0" eaLnBrk="1" latinLnBrk="0" hangingPunct="1">
        <a:defRPr sz="1400" kern="1200">
          <a:solidFill>
            <a:schemeClr val="tx1"/>
          </a:solidFill>
          <a:latin typeface="+mn-lt"/>
          <a:ea typeface="+mn-ea"/>
          <a:cs typeface="+mn-cs"/>
        </a:defRPr>
      </a:lvl2pPr>
      <a:lvl3pPr marL="685165" algn="l" defTabSz="685165" rtl="0" eaLnBrk="1" latinLnBrk="0" hangingPunct="1">
        <a:defRPr sz="1400" kern="1200">
          <a:solidFill>
            <a:schemeClr val="tx1"/>
          </a:solidFill>
          <a:latin typeface="+mn-lt"/>
          <a:ea typeface="+mn-ea"/>
          <a:cs typeface="+mn-cs"/>
        </a:defRPr>
      </a:lvl3pPr>
      <a:lvl4pPr marL="1027430" algn="l" defTabSz="685165" rtl="0" eaLnBrk="1" latinLnBrk="0" hangingPunct="1">
        <a:defRPr sz="1400" kern="1200">
          <a:solidFill>
            <a:schemeClr val="tx1"/>
          </a:solidFill>
          <a:latin typeface="+mn-lt"/>
          <a:ea typeface="+mn-ea"/>
          <a:cs typeface="+mn-cs"/>
        </a:defRPr>
      </a:lvl4pPr>
      <a:lvl5pPr marL="1369695" algn="l" defTabSz="685165" rtl="0" eaLnBrk="1" latinLnBrk="0" hangingPunct="1">
        <a:defRPr sz="1400" kern="1200">
          <a:solidFill>
            <a:schemeClr val="tx1"/>
          </a:solidFill>
          <a:latin typeface="+mn-lt"/>
          <a:ea typeface="+mn-ea"/>
          <a:cs typeface="+mn-cs"/>
        </a:defRPr>
      </a:lvl5pPr>
      <a:lvl6pPr marL="1712595" algn="l" defTabSz="685165" rtl="0" eaLnBrk="1" latinLnBrk="0" hangingPunct="1">
        <a:defRPr sz="1400" kern="1200">
          <a:solidFill>
            <a:schemeClr val="tx1"/>
          </a:solidFill>
          <a:latin typeface="+mn-lt"/>
          <a:ea typeface="+mn-ea"/>
          <a:cs typeface="+mn-cs"/>
        </a:defRPr>
      </a:lvl6pPr>
      <a:lvl7pPr marL="2054860" algn="l" defTabSz="685165" rtl="0" eaLnBrk="1" latinLnBrk="0" hangingPunct="1">
        <a:defRPr sz="1400" kern="1200">
          <a:solidFill>
            <a:schemeClr val="tx1"/>
          </a:solidFill>
          <a:latin typeface="+mn-lt"/>
          <a:ea typeface="+mn-ea"/>
          <a:cs typeface="+mn-cs"/>
        </a:defRPr>
      </a:lvl7pPr>
      <a:lvl8pPr marL="2397125" algn="l" defTabSz="685165" rtl="0" eaLnBrk="1" latinLnBrk="0" hangingPunct="1">
        <a:defRPr sz="1400" kern="1200">
          <a:solidFill>
            <a:schemeClr val="tx1"/>
          </a:solidFill>
          <a:latin typeface="+mn-lt"/>
          <a:ea typeface="+mn-ea"/>
          <a:cs typeface="+mn-cs"/>
        </a:defRPr>
      </a:lvl8pPr>
      <a:lvl9pPr marL="2739390" algn="l" defTabSz="685165" rtl="0" eaLnBrk="1" latinLnBrk="0" hangingPunct="1">
        <a:defRPr sz="14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02444" y="1"/>
            <a:ext cx="8137922" cy="771524"/>
          </a:xfrm>
          <a:prstGeom prst="rect">
            <a:avLst/>
          </a:prstGeom>
        </p:spPr>
        <p:txBody>
          <a:bodyPr vert="horz" lIns="68514" tIns="34289" rIns="68514" bIns="34289" rtlCol="0" anchor="b">
            <a:normAutofit/>
          </a:bodyPr>
          <a:lstStyle/>
          <a:p>
            <a:r>
              <a:rPr lang="en-US" altLang="zh-CN" dirty="0"/>
              <a:t>Click to edit Master title style</a:t>
            </a:r>
            <a:endParaRPr lang="zh-CN" altLang="en-US" dirty="0"/>
          </a:p>
        </p:txBody>
      </p:sp>
      <p:sp>
        <p:nvSpPr>
          <p:cNvPr id="3" name="文本占位符 2"/>
          <p:cNvSpPr>
            <a:spLocks noGrp="1"/>
          </p:cNvSpPr>
          <p:nvPr>
            <p:ph type="body" idx="1"/>
          </p:nvPr>
        </p:nvSpPr>
        <p:spPr>
          <a:xfrm>
            <a:off x="502444" y="842965"/>
            <a:ext cx="8137922" cy="3764756"/>
          </a:xfrm>
          <a:prstGeom prst="rect">
            <a:avLst/>
          </a:prstGeom>
        </p:spPr>
        <p:txBody>
          <a:bodyPr vert="horz" lIns="68514" tIns="34289" rIns="68514" bIns="34289" rtlCol="0">
            <a:normAutofit/>
          </a:bodyPr>
          <a:lstStyle/>
          <a:p>
            <a:pPr lvl="0"/>
            <a:r>
              <a:rPr lang="en-US" dirty="0"/>
              <a:t>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zh-CN" altLang="en-US" dirty="0"/>
          </a:p>
        </p:txBody>
      </p:sp>
      <p:cxnSp>
        <p:nvCxnSpPr>
          <p:cNvPr id="7" name="直接连接符 6"/>
          <p:cNvCxnSpPr/>
          <p:nvPr userDrawn="1"/>
        </p:nvCxnSpPr>
        <p:spPr>
          <a:xfrm>
            <a:off x="502444" y="771525"/>
            <a:ext cx="8137922" cy="0"/>
          </a:xfrm>
          <a:prstGeom prst="line">
            <a:avLst/>
          </a:prstGeom>
          <a:ln w="31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日期占位符 3"/>
          <p:cNvSpPr>
            <a:spLocks noGrp="1"/>
          </p:cNvSpPr>
          <p:nvPr>
            <p:ph type="dt" sz="half" idx="2"/>
          </p:nvPr>
        </p:nvSpPr>
        <p:spPr>
          <a:xfrm>
            <a:off x="4051299" y="4680348"/>
            <a:ext cx="1041402" cy="154786"/>
          </a:xfrm>
          <a:prstGeom prst="rect">
            <a:avLst/>
          </a:prstGeom>
        </p:spPr>
        <p:txBody>
          <a:bodyPr vert="horz" lIns="68514" tIns="34289" rIns="68514" bIns="34289" rtlCol="0" anchor="ctr"/>
          <a:lstStyle>
            <a:lvl1pPr algn="ctr">
              <a:defRPr sz="800">
                <a:solidFill>
                  <a:schemeClr val="tx1">
                    <a:lumMod val="50000"/>
                    <a:lumOff val="50000"/>
                  </a:schemeClr>
                </a:solidFill>
              </a:defRPr>
            </a:lvl1pPr>
          </a:lstStyle>
          <a:p>
            <a:pPr defTabSz="685165"/>
            <a:endParaRPr lang="zh-CN" altLang="en-US">
              <a:solidFill>
                <a:srgbClr val="000000">
                  <a:lumMod val="50000"/>
                  <a:lumOff val="50000"/>
                </a:srgbClr>
              </a:solidFill>
            </a:endParaRPr>
          </a:p>
        </p:txBody>
      </p:sp>
      <p:sp>
        <p:nvSpPr>
          <p:cNvPr id="9" name="页脚占位符 4"/>
          <p:cNvSpPr>
            <a:spLocks noGrp="1"/>
          </p:cNvSpPr>
          <p:nvPr>
            <p:ph type="ftr" sz="quarter" idx="3"/>
          </p:nvPr>
        </p:nvSpPr>
        <p:spPr>
          <a:xfrm>
            <a:off x="502487" y="4680348"/>
            <a:ext cx="3105151" cy="154786"/>
          </a:xfrm>
          <a:prstGeom prst="rect">
            <a:avLst/>
          </a:prstGeom>
        </p:spPr>
        <p:txBody>
          <a:bodyPr vert="horz" lIns="68514" tIns="34289" rIns="68514" bIns="34289" rtlCol="0" anchor="ctr"/>
          <a:lstStyle>
            <a:lvl1pPr algn="l">
              <a:defRPr sz="800">
                <a:solidFill>
                  <a:schemeClr val="tx1">
                    <a:lumMod val="50000"/>
                    <a:lumOff val="50000"/>
                  </a:schemeClr>
                </a:solidFill>
              </a:defRPr>
            </a:lvl1pPr>
          </a:lstStyle>
          <a:p>
            <a:pPr defTabSz="685165"/>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10" name="灯片编号占位符 5"/>
          <p:cNvSpPr>
            <a:spLocks noGrp="1"/>
          </p:cNvSpPr>
          <p:nvPr>
            <p:ph type="sldNum" sz="quarter" idx="4"/>
          </p:nvPr>
        </p:nvSpPr>
        <p:spPr>
          <a:xfrm>
            <a:off x="6457949" y="4680348"/>
            <a:ext cx="2182416" cy="154786"/>
          </a:xfrm>
          <a:prstGeom prst="rect">
            <a:avLst/>
          </a:prstGeom>
        </p:spPr>
        <p:txBody>
          <a:bodyPr vert="horz" lIns="68514" tIns="34289" rIns="68514" bIns="34289" rtlCol="0" anchor="ctr"/>
          <a:lstStyle>
            <a:lvl1pPr algn="r">
              <a:defRPr sz="800">
                <a:solidFill>
                  <a:schemeClr val="tx1">
                    <a:lumMod val="50000"/>
                    <a:lumOff val="50000"/>
                  </a:schemeClr>
                </a:solidFill>
              </a:defRPr>
            </a:lvl1pPr>
          </a:lstStyle>
          <a:p>
            <a:pPr defTabSz="685165"/>
            <a:fld id="{5DD3DB80-B894-403A-B48E-6FDC1A72010E}" type="slidenum">
              <a:rPr lang="zh-CN" altLang="en-US" smtClean="0">
                <a:solidFill>
                  <a:srgbClr val="000000">
                    <a:lumMod val="50000"/>
                    <a:lumOff val="50000"/>
                  </a:srgbClr>
                </a:solidFill>
              </a:rPr>
            </a:fld>
            <a:endParaRPr lang="zh-CN" altLang="en-US">
              <a:solidFill>
                <a:srgbClr val="000000">
                  <a:lumMod val="50000"/>
                  <a:lumOff val="50000"/>
                </a:srgbClr>
              </a:solidFill>
            </a:endParaRPr>
          </a:p>
        </p:txBody>
      </p:sp>
    </p:spTree>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Lst>
  <p:hf sldNum="0" hdr="0" dt="0"/>
  <p:txStyles>
    <p:titleStyle>
      <a:lvl1pPr algn="l" defTabSz="685165" rtl="0" eaLnBrk="1" latinLnBrk="0" hangingPunct="1">
        <a:lnSpc>
          <a:spcPct val="90000"/>
        </a:lnSpc>
        <a:spcBef>
          <a:spcPct val="0"/>
        </a:spcBef>
        <a:buNone/>
        <a:defRPr sz="2100" b="1" kern="1200">
          <a:solidFill>
            <a:schemeClr val="tx1"/>
          </a:solidFill>
          <a:latin typeface="+mj-lt"/>
          <a:ea typeface="+mj-ea"/>
          <a:cs typeface="+mj-cs"/>
        </a:defRPr>
      </a:lvl1pPr>
    </p:titleStyle>
    <p:bodyStyle>
      <a:lvl1pPr marL="171450" indent="-171450" algn="l" defTabSz="685165" rtl="0" eaLnBrk="1" latinLnBrk="0" hangingPunct="1">
        <a:lnSpc>
          <a:spcPct val="90000"/>
        </a:lnSpc>
        <a:spcBef>
          <a:spcPts val="750"/>
        </a:spcBef>
        <a:buFont typeface="Arial" panose="020B0604020202020204" pitchFamily="34" charset="0"/>
        <a:buChar char="•"/>
        <a:defRPr sz="1500" kern="1200">
          <a:solidFill>
            <a:schemeClr val="tx1"/>
          </a:solidFill>
          <a:latin typeface="+mn-lt"/>
          <a:ea typeface="+mn-ea"/>
          <a:cs typeface="+mn-cs"/>
        </a:defRPr>
      </a:lvl1pPr>
      <a:lvl2pPr marL="513715" indent="-171450" algn="l" defTabSz="685165"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2pPr>
      <a:lvl3pPr marL="856615" indent="-171450" algn="l" defTabSz="685165"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3pPr>
      <a:lvl4pPr marL="1198880" indent="-171450" algn="l" defTabSz="685165"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4pPr>
      <a:lvl5pPr marL="1541145" indent="-171450" algn="l" defTabSz="685165"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5pPr>
      <a:lvl6pPr marL="1884045" indent="-171450" algn="l" defTabSz="685165"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6310" indent="-171450" algn="l" defTabSz="685165"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69210" indent="-171450" algn="l" defTabSz="685165"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1475" indent="-171450" algn="l" defTabSz="685165"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165" rtl="0" eaLnBrk="1" latinLnBrk="0" hangingPunct="1">
        <a:defRPr sz="1400" kern="1200">
          <a:solidFill>
            <a:schemeClr val="tx1"/>
          </a:solidFill>
          <a:latin typeface="+mn-lt"/>
          <a:ea typeface="+mn-ea"/>
          <a:cs typeface="+mn-cs"/>
        </a:defRPr>
      </a:lvl1pPr>
      <a:lvl2pPr marL="342265" algn="l" defTabSz="685165" rtl="0" eaLnBrk="1" latinLnBrk="0" hangingPunct="1">
        <a:defRPr sz="1400" kern="1200">
          <a:solidFill>
            <a:schemeClr val="tx1"/>
          </a:solidFill>
          <a:latin typeface="+mn-lt"/>
          <a:ea typeface="+mn-ea"/>
          <a:cs typeface="+mn-cs"/>
        </a:defRPr>
      </a:lvl2pPr>
      <a:lvl3pPr marL="685165" algn="l" defTabSz="685165" rtl="0" eaLnBrk="1" latinLnBrk="0" hangingPunct="1">
        <a:defRPr sz="1400" kern="1200">
          <a:solidFill>
            <a:schemeClr val="tx1"/>
          </a:solidFill>
          <a:latin typeface="+mn-lt"/>
          <a:ea typeface="+mn-ea"/>
          <a:cs typeface="+mn-cs"/>
        </a:defRPr>
      </a:lvl3pPr>
      <a:lvl4pPr marL="1027430" algn="l" defTabSz="685165" rtl="0" eaLnBrk="1" latinLnBrk="0" hangingPunct="1">
        <a:defRPr sz="1400" kern="1200">
          <a:solidFill>
            <a:schemeClr val="tx1"/>
          </a:solidFill>
          <a:latin typeface="+mn-lt"/>
          <a:ea typeface="+mn-ea"/>
          <a:cs typeface="+mn-cs"/>
        </a:defRPr>
      </a:lvl4pPr>
      <a:lvl5pPr marL="1370330" algn="l" defTabSz="685165" rtl="0" eaLnBrk="1" latinLnBrk="0" hangingPunct="1">
        <a:defRPr sz="1400" kern="1200">
          <a:solidFill>
            <a:schemeClr val="tx1"/>
          </a:solidFill>
          <a:latin typeface="+mn-lt"/>
          <a:ea typeface="+mn-ea"/>
          <a:cs typeface="+mn-cs"/>
        </a:defRPr>
      </a:lvl5pPr>
      <a:lvl6pPr marL="1712595" algn="l" defTabSz="685165" rtl="0" eaLnBrk="1" latinLnBrk="0" hangingPunct="1">
        <a:defRPr sz="1400" kern="1200">
          <a:solidFill>
            <a:schemeClr val="tx1"/>
          </a:solidFill>
          <a:latin typeface="+mn-lt"/>
          <a:ea typeface="+mn-ea"/>
          <a:cs typeface="+mn-cs"/>
        </a:defRPr>
      </a:lvl6pPr>
      <a:lvl7pPr marL="2054860" algn="l" defTabSz="685165" rtl="0" eaLnBrk="1" latinLnBrk="0" hangingPunct="1">
        <a:defRPr sz="1400" kern="1200">
          <a:solidFill>
            <a:schemeClr val="tx1"/>
          </a:solidFill>
          <a:latin typeface="+mn-lt"/>
          <a:ea typeface="+mn-ea"/>
          <a:cs typeface="+mn-cs"/>
        </a:defRPr>
      </a:lvl7pPr>
      <a:lvl8pPr marL="2397760" algn="l" defTabSz="685165" rtl="0" eaLnBrk="1" latinLnBrk="0" hangingPunct="1">
        <a:defRPr sz="1400" kern="1200">
          <a:solidFill>
            <a:schemeClr val="tx1"/>
          </a:solidFill>
          <a:latin typeface="+mn-lt"/>
          <a:ea typeface="+mn-ea"/>
          <a:cs typeface="+mn-cs"/>
        </a:defRPr>
      </a:lvl8pPr>
      <a:lvl9pPr marL="2740025" algn="l" defTabSz="685165"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47.xml"/><Relationship Id="rId2" Type="http://schemas.openxmlformats.org/officeDocument/2006/relationships/image" Target="../media/image10.png"/><Relationship Id="rId1" Type="http://schemas.openxmlformats.org/officeDocument/2006/relationships/tags" Target="../tags/tag3.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54.xml"/><Relationship Id="rId2" Type="http://schemas.openxmlformats.org/officeDocument/2006/relationships/image" Target="../media/image11.png"/><Relationship Id="rId1" Type="http://schemas.openxmlformats.org/officeDocument/2006/relationships/tags" Target="../tags/tag4.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themeOverride" Target="../theme/themeOverride3.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68.xml"/><Relationship Id="rId1" Type="http://schemas.openxmlformats.org/officeDocument/2006/relationships/tags" Target="../tags/tag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68.xml"/><Relationship Id="rId1" Type="http://schemas.openxmlformats.org/officeDocument/2006/relationships/image" Target="../media/image12.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68.xml"/><Relationship Id="rId1"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8.xml.rels><?xml version="1.0" encoding="UTF-8" standalone="yes"?>
<Relationships xmlns="http://schemas.openxmlformats.org/package/2006/relationships"><Relationship Id="rId5" Type="http://schemas.openxmlformats.org/officeDocument/2006/relationships/slideLayout" Target="../slideLayouts/slideLayout75.xml"/><Relationship Id="rId4" Type="http://schemas.openxmlformats.org/officeDocument/2006/relationships/image" Target="../media/image16.png"/><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tags" Target="../tags/tag6.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79.xml"/><Relationship Id="rId1" Type="http://schemas.openxmlformats.org/officeDocument/2006/relationships/themeOverride" Target="../theme/themeOverride4.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91.xml"/><Relationship Id="rId1" Type="http://schemas.openxmlformats.org/officeDocument/2006/relationships/themeOverride" Target="../theme/themeOverride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6.xml"/><Relationship Id="rId1" Type="http://schemas.openxmlformats.org/officeDocument/2006/relationships/themeOverride" Target="../theme/themeOverride1.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5.xml"/><Relationship Id="rId2" Type="http://schemas.openxmlformats.org/officeDocument/2006/relationships/image" Target="../media/image4.png"/><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image" Target="../media/image5.png"/><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image" Target="../media/image6.png"/><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6.xml"/><Relationship Id="rId2" Type="http://schemas.openxmlformats.org/officeDocument/2006/relationships/image" Target="../media/image8.png"/><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30.xml"/><Relationship Id="rId1" Type="http://schemas.openxmlformats.org/officeDocument/2006/relationships/themeOverride" Target="../theme/themeOverride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40.xml"/><Relationship Id="rId2" Type="http://schemas.openxmlformats.org/officeDocument/2006/relationships/image" Target="../media/image9.png"/><Relationship Id="rId1" Type="http://schemas.openxmlformats.org/officeDocument/2006/relationships/tags" Target="../tags/tag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副标题 4"/>
          <p:cNvSpPr>
            <a:spLocks noGrp="1"/>
          </p:cNvSpPr>
          <p:nvPr>
            <p:ph type="subTitle" idx="1"/>
          </p:nvPr>
        </p:nvSpPr>
        <p:spPr>
          <a:xfrm>
            <a:off x="107504" y="1707654"/>
            <a:ext cx="6160796" cy="790268"/>
          </a:xfrm>
        </p:spPr>
        <p:txBody>
          <a:bodyPr/>
          <a:lstStyle/>
          <a:p>
            <a:r>
              <a:rPr lang="zh-CN" altLang="en-US" dirty="0" smtClean="0"/>
              <a:t>              </a:t>
            </a:r>
            <a:r>
              <a:rPr lang="zh-CN" altLang="en-US" sz="2700" dirty="0"/>
              <a:t>专家</a:t>
            </a:r>
            <a:r>
              <a:rPr lang="zh-CN" altLang="en-US" sz="2700" dirty="0" smtClean="0"/>
              <a:t>评委操作流程</a:t>
            </a:r>
            <a:endParaRPr lang="zh-CN" altLang="en-US" dirty="0"/>
          </a:p>
        </p:txBody>
      </p:sp>
      <p:sp>
        <p:nvSpPr>
          <p:cNvPr id="4" name="标题 3"/>
          <p:cNvSpPr>
            <a:spLocks noGrp="1"/>
          </p:cNvSpPr>
          <p:nvPr>
            <p:ph type="ctrTitle"/>
          </p:nvPr>
        </p:nvSpPr>
        <p:spPr>
          <a:xfrm>
            <a:off x="201346" y="886121"/>
            <a:ext cx="6459827" cy="926845"/>
          </a:xfrm>
        </p:spPr>
        <p:txBody>
          <a:bodyPr/>
          <a:lstStyle/>
          <a:p>
            <a:r>
              <a:rPr lang="zh-CN" altLang="en-US" dirty="0"/>
              <a:t>甘肃中工电子评标系统</a:t>
            </a:r>
            <a:endParaRPr lang="zh-CN" altLang="en-US" dirty="0"/>
          </a:p>
        </p:txBody>
      </p:sp>
      <p:sp>
        <p:nvSpPr>
          <p:cNvPr id="3" name="TextBox 2"/>
          <p:cNvSpPr txBox="1"/>
          <p:nvPr/>
        </p:nvSpPr>
        <p:spPr>
          <a:xfrm>
            <a:off x="467628" y="3795886"/>
            <a:ext cx="2952288" cy="311621"/>
          </a:xfrm>
          <a:prstGeom prst="rect">
            <a:avLst/>
          </a:prstGeom>
          <a:noFill/>
        </p:spPr>
        <p:txBody>
          <a:bodyPr wrap="square" lIns="91352" tIns="45676" rIns="91352" bIns="45676" rtlCol="0">
            <a:spAutoFit/>
          </a:bodyPr>
          <a:lstStyle/>
          <a:p>
            <a:fld id="{EC66CA2B-7128-4CEE-82FF-3B8AB0C69BD3}" type="datetime2">
              <a:rPr lang="zh-CN" altLang="en-US" sz="1400" smtClean="0">
                <a:solidFill>
                  <a:srgbClr val="FFFFFF"/>
                </a:solidFill>
              </a:rPr>
            </a:fld>
            <a:endParaRPr lang="zh-CN" altLang="en-US" sz="1400" dirty="0">
              <a:solidFill>
                <a:srgbClr val="FFFFFF"/>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a:bodyPr>
          <a:lstStyle/>
          <a:p>
            <a:r>
              <a:rPr lang="zh-CN" altLang="en-US" sz="2400" dirty="0"/>
              <a:t>常用功能</a:t>
            </a:r>
            <a:endParaRPr lang="zh-CN" altLang="en-US" sz="2400" dirty="0"/>
          </a:p>
        </p:txBody>
      </p:sp>
      <p:grpSp>
        <p:nvGrpSpPr>
          <p:cNvPr id="7" name="eba16b91-cf32-498a-969d-1506365b947c"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1"/>
            </p:custDataLst>
          </p:nvPr>
        </p:nvGrpSpPr>
        <p:grpSpPr>
          <a:xfrm>
            <a:off x="503634" y="1312433"/>
            <a:ext cx="8136732" cy="3295287"/>
            <a:chOff x="671512" y="1749909"/>
            <a:chExt cx="10848976" cy="4393716"/>
          </a:xfrm>
        </p:grpSpPr>
        <p:grpSp>
          <p:nvGrpSpPr>
            <p:cNvPr id="9" name="îṧľide"/>
            <p:cNvGrpSpPr/>
            <p:nvPr/>
          </p:nvGrpSpPr>
          <p:grpSpPr>
            <a:xfrm>
              <a:off x="671512" y="3664285"/>
              <a:ext cx="3691440" cy="973662"/>
              <a:chOff x="4042446" y="4917293"/>
              <a:chExt cx="3691440" cy="973662"/>
            </a:xfrm>
          </p:grpSpPr>
          <p:sp>
            <p:nvSpPr>
              <p:cNvPr id="28" name="îṩḷíḑè"/>
              <p:cNvSpPr/>
              <p:nvPr/>
            </p:nvSpPr>
            <p:spPr bwMode="auto">
              <a:xfrm>
                <a:off x="4042446" y="5283769"/>
                <a:ext cx="3691440" cy="607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spcBef>
                    <a:spcPct val="0"/>
                  </a:spcBef>
                </a:pPr>
                <a:r>
                  <a:rPr lang="zh-CN" altLang="en-US" sz="1100" dirty="0">
                    <a:solidFill>
                      <a:srgbClr val="000000"/>
                    </a:solidFill>
                  </a:rPr>
                  <a:t>评标主界面点击</a:t>
                </a:r>
                <a:r>
                  <a:rPr lang="en-US" altLang="zh-CN" sz="1100" dirty="0">
                    <a:solidFill>
                      <a:srgbClr val="000000"/>
                    </a:solidFill>
                  </a:rPr>
                  <a:t>【</a:t>
                </a:r>
                <a:r>
                  <a:rPr lang="zh-CN" altLang="en-US" sz="1100" dirty="0">
                    <a:solidFill>
                      <a:srgbClr val="000000"/>
                    </a:solidFill>
                  </a:rPr>
                  <a:t>快捷功能</a:t>
                </a:r>
                <a:r>
                  <a:rPr lang="en-US" altLang="zh-CN" sz="1100" dirty="0">
                    <a:solidFill>
                      <a:srgbClr val="000000"/>
                    </a:solidFill>
                  </a:rPr>
                  <a:t>】</a:t>
                </a:r>
                <a:r>
                  <a:rPr lang="zh-CN" altLang="en-US" sz="1100" dirty="0">
                    <a:solidFill>
                      <a:srgbClr val="000000"/>
                    </a:solidFill>
                  </a:rPr>
                  <a:t>可见</a:t>
                </a:r>
                <a:endParaRPr lang="zh-CN" altLang="en-US" sz="1100" dirty="0">
                  <a:solidFill>
                    <a:srgbClr val="000000"/>
                  </a:solidFill>
                </a:endParaRPr>
              </a:p>
            </p:txBody>
          </p:sp>
          <p:sp>
            <p:nvSpPr>
              <p:cNvPr id="29" name="î$ļïdê"/>
              <p:cNvSpPr txBox="1"/>
              <p:nvPr/>
            </p:nvSpPr>
            <p:spPr bwMode="auto">
              <a:xfrm>
                <a:off x="4042446" y="4917293"/>
                <a:ext cx="3691440" cy="49244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0000" rIns="90000">
                <a:sp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zh-CN" altLang="en-US" b="1" dirty="0">
                    <a:solidFill>
                      <a:srgbClr val="000000"/>
                    </a:solidFill>
                  </a:rPr>
                  <a:t>异常流程发起</a:t>
                </a:r>
                <a:endParaRPr lang="en-US" altLang="zh-CN" sz="1400" b="1" dirty="0">
                  <a:solidFill>
                    <a:srgbClr val="000000"/>
                  </a:solidFill>
                </a:endParaRPr>
              </a:p>
            </p:txBody>
          </p:sp>
        </p:grpSp>
        <p:cxnSp>
          <p:nvCxnSpPr>
            <p:cNvPr id="10" name="肘形连接符 4"/>
            <p:cNvCxnSpPr>
              <a:stCxn id="27" idx="1"/>
            </p:cNvCxnSpPr>
            <p:nvPr/>
          </p:nvCxnSpPr>
          <p:spPr>
            <a:xfrm rot="10800000" flipV="1">
              <a:off x="3720023" y="1980344"/>
              <a:ext cx="3185073" cy="1593056"/>
            </a:xfrm>
            <a:prstGeom prst="bentConnector3">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1" name="肘形连接符 5"/>
            <p:cNvCxnSpPr>
              <a:stCxn id="24" idx="1"/>
            </p:cNvCxnSpPr>
            <p:nvPr/>
          </p:nvCxnSpPr>
          <p:spPr>
            <a:xfrm rot="10800000">
              <a:off x="3719959" y="3573585"/>
              <a:ext cx="3211535" cy="2216"/>
            </a:xfrm>
            <a:prstGeom prst="bentConnector3">
              <a:avLst>
                <a:gd name="adj1" fmla="val 50000"/>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2" name="肘形连接符 6"/>
            <p:cNvCxnSpPr>
              <a:stCxn id="21" idx="1"/>
            </p:cNvCxnSpPr>
            <p:nvPr/>
          </p:nvCxnSpPr>
          <p:spPr>
            <a:xfrm rot="10800000">
              <a:off x="3719779" y="3573614"/>
              <a:ext cx="3185320" cy="1620995"/>
            </a:xfrm>
            <a:prstGeom prst="bentConnector3">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13" name="iSḻîdé"/>
            <p:cNvGrpSpPr/>
            <p:nvPr/>
          </p:nvGrpSpPr>
          <p:grpSpPr>
            <a:xfrm>
              <a:off x="6905095" y="1749909"/>
              <a:ext cx="4615393" cy="4393716"/>
              <a:chOff x="7382422" y="1749909"/>
              <a:chExt cx="4615393" cy="4393716"/>
            </a:xfrm>
          </p:grpSpPr>
          <p:grpSp>
            <p:nvGrpSpPr>
              <p:cNvPr id="14" name="îšlíḋè"/>
              <p:cNvGrpSpPr/>
              <p:nvPr/>
            </p:nvGrpSpPr>
            <p:grpSpPr>
              <a:xfrm>
                <a:off x="7382422" y="1749909"/>
                <a:ext cx="4615391" cy="1128374"/>
                <a:chOff x="7382422" y="2106140"/>
                <a:chExt cx="4615391" cy="1128374"/>
              </a:xfrm>
            </p:grpSpPr>
            <p:sp>
              <p:nvSpPr>
                <p:cNvPr id="25" name="î$ḻiḍê"/>
                <p:cNvSpPr/>
                <p:nvPr/>
              </p:nvSpPr>
              <p:spPr>
                <a:xfrm>
                  <a:off x="8616278" y="2106140"/>
                  <a:ext cx="3381535" cy="1128374"/>
                </a:xfrm>
                <a:prstGeom prst="snip2SameRect">
                  <a:avLst>
                    <a:gd name="adj1" fmla="val 0"/>
                    <a:gd name="adj2" fmla="val 0"/>
                  </a:avLst>
                </a:prstGeom>
                <a:ln>
                  <a:noFill/>
                </a:ln>
              </p:spPr>
              <p:txBody>
                <a:bodyPr wrap="square" anchor="t">
                  <a:normAutofit/>
                </a:bodyPr>
                <a:lstStyle/>
                <a:p>
                  <a:pPr marL="128270" indent="-128270" defTabSz="684530">
                    <a:lnSpc>
                      <a:spcPct val="160000"/>
                    </a:lnSpc>
                    <a:buFont typeface="Arial" panose="020B0604020202020204" pitchFamily="34" charset="0"/>
                    <a:buChar char="•"/>
                  </a:pPr>
                  <a:r>
                    <a:rPr lang="zh-CN" altLang="en-US" sz="1100" dirty="0">
                      <a:solidFill>
                        <a:srgbClr val="000000"/>
                      </a:solidFill>
                    </a:rPr>
                    <a:t>发起废标流程，可注明原因后废除某一家投标单位</a:t>
                  </a:r>
                  <a:endParaRPr lang="en-US" altLang="zh-CN" sz="1100" dirty="0">
                    <a:solidFill>
                      <a:srgbClr val="000000"/>
                    </a:solidFill>
                  </a:endParaRPr>
                </a:p>
              </p:txBody>
            </p:sp>
            <p:sp>
              <p:nvSpPr>
                <p:cNvPr id="27" name="î$ľídè"/>
                <p:cNvSpPr/>
                <p:nvPr/>
              </p:nvSpPr>
              <p:spPr bwMode="auto">
                <a:xfrm>
                  <a:off x="7382422" y="2143613"/>
                  <a:ext cx="1221079" cy="385921"/>
                </a:xfrm>
                <a:prstGeom prst="roundRect">
                  <a:avLst/>
                </a:prstGeom>
                <a:solidFill>
                  <a:schemeClr val="accent1"/>
                </a:solidFill>
                <a:ln w="38100">
                  <a:noFill/>
                </a:ln>
              </p:spPr>
              <p:style>
                <a:lnRef idx="2">
                  <a:schemeClr val="dk1"/>
                </a:lnRef>
                <a:fillRef idx="1">
                  <a:schemeClr val="lt1"/>
                </a:fillRef>
                <a:effectRef idx="0">
                  <a:schemeClr val="dk1"/>
                </a:effectRef>
                <a:fontRef idx="minor">
                  <a:schemeClr val="dk1"/>
                </a:fontRef>
              </p:style>
              <p:txBody>
                <a:bodyPr wrap="none" rtlCol="0" anchor="ctr">
                  <a:spAutoFit/>
                </a:bodyPr>
                <a:lstStyle/>
                <a:p>
                  <a:pPr algn="ctr" defTabSz="684530"/>
                  <a:r>
                    <a:rPr lang="zh-CN" altLang="en-US" sz="1100" b="1" dirty="0">
                      <a:solidFill>
                        <a:srgbClr val="FFFFFF"/>
                      </a:solidFill>
                    </a:rPr>
                    <a:t>废           标</a:t>
                  </a:r>
                  <a:endParaRPr lang="zh-CN" altLang="en-US" sz="1100" b="1" dirty="0">
                    <a:solidFill>
                      <a:srgbClr val="FFFFFF"/>
                    </a:solidFill>
                  </a:endParaRPr>
                </a:p>
              </p:txBody>
            </p:sp>
          </p:grpSp>
          <p:grpSp>
            <p:nvGrpSpPr>
              <p:cNvPr id="15" name="işḷîḍe"/>
              <p:cNvGrpSpPr/>
              <p:nvPr/>
            </p:nvGrpSpPr>
            <p:grpSpPr>
              <a:xfrm>
                <a:off x="7408819" y="3382839"/>
                <a:ext cx="4588995" cy="1141981"/>
                <a:chOff x="7408819" y="2143612"/>
                <a:chExt cx="4588995" cy="1141981"/>
              </a:xfrm>
            </p:grpSpPr>
            <p:sp>
              <p:nvSpPr>
                <p:cNvPr id="22" name="ïšlîḓé"/>
                <p:cNvSpPr/>
                <p:nvPr/>
              </p:nvSpPr>
              <p:spPr>
                <a:xfrm>
                  <a:off x="8616279" y="2157219"/>
                  <a:ext cx="3381535" cy="1128374"/>
                </a:xfrm>
                <a:prstGeom prst="snip2SameRect">
                  <a:avLst>
                    <a:gd name="adj1" fmla="val 0"/>
                    <a:gd name="adj2" fmla="val 0"/>
                  </a:avLst>
                </a:prstGeom>
                <a:ln>
                  <a:noFill/>
                </a:ln>
              </p:spPr>
              <p:txBody>
                <a:bodyPr wrap="square" anchor="t">
                  <a:normAutofit/>
                </a:bodyPr>
                <a:lstStyle/>
                <a:p>
                  <a:pPr marL="128270" indent="-128270" defTabSz="684530">
                    <a:lnSpc>
                      <a:spcPct val="160000"/>
                    </a:lnSpc>
                    <a:buFont typeface="Arial" panose="020B0604020202020204" pitchFamily="34" charset="0"/>
                    <a:buChar char="•"/>
                  </a:pPr>
                  <a:r>
                    <a:rPr lang="zh-CN" altLang="en-US" sz="1100" dirty="0">
                      <a:solidFill>
                        <a:srgbClr val="000000"/>
                      </a:solidFill>
                    </a:rPr>
                    <a:t>发起表决流程，可就评标过程中不统一的意见进行的表决。</a:t>
                  </a:r>
                  <a:endParaRPr lang="en-US" altLang="zh-CN" sz="1100" dirty="0">
                    <a:solidFill>
                      <a:srgbClr val="000000"/>
                    </a:solidFill>
                  </a:endParaRPr>
                </a:p>
              </p:txBody>
            </p:sp>
            <p:sp>
              <p:nvSpPr>
                <p:cNvPr id="24" name="ïśḷïdê"/>
                <p:cNvSpPr/>
                <p:nvPr/>
              </p:nvSpPr>
              <p:spPr bwMode="auto">
                <a:xfrm>
                  <a:off x="7408819" y="2143612"/>
                  <a:ext cx="1168296" cy="385921"/>
                </a:xfrm>
                <a:prstGeom prst="roundRect">
                  <a:avLst/>
                </a:prstGeom>
                <a:solidFill>
                  <a:schemeClr val="accent2"/>
                </a:solidFill>
                <a:ln w="38100">
                  <a:noFill/>
                </a:ln>
              </p:spPr>
              <p:style>
                <a:lnRef idx="2">
                  <a:schemeClr val="dk1"/>
                </a:lnRef>
                <a:fillRef idx="1">
                  <a:schemeClr val="lt1"/>
                </a:fillRef>
                <a:effectRef idx="0">
                  <a:schemeClr val="dk1"/>
                </a:effectRef>
                <a:fontRef idx="minor">
                  <a:schemeClr val="dk1"/>
                </a:fontRef>
              </p:style>
              <p:txBody>
                <a:bodyPr wrap="none" rtlCol="0" anchor="ctr">
                  <a:spAutoFit/>
                </a:bodyPr>
                <a:lstStyle/>
                <a:p>
                  <a:pPr algn="ctr" defTabSz="684530"/>
                  <a:r>
                    <a:rPr lang="zh-CN" altLang="en-US" sz="1100" b="1" dirty="0">
                      <a:solidFill>
                        <a:srgbClr val="FFFFFF"/>
                      </a:solidFill>
                    </a:rPr>
                    <a:t>表          决</a:t>
                  </a:r>
                  <a:endParaRPr lang="zh-CN" altLang="en-US" sz="1100" b="1" dirty="0">
                    <a:solidFill>
                      <a:srgbClr val="FFFFFF"/>
                    </a:solidFill>
                  </a:endParaRPr>
                </a:p>
              </p:txBody>
            </p:sp>
          </p:grpSp>
          <p:grpSp>
            <p:nvGrpSpPr>
              <p:cNvPr id="16" name="iŝḷîdè"/>
              <p:cNvGrpSpPr/>
              <p:nvPr/>
            </p:nvGrpSpPr>
            <p:grpSpPr>
              <a:xfrm>
                <a:off x="7382426" y="5001647"/>
                <a:ext cx="4615388" cy="1141978"/>
                <a:chOff x="7382426" y="2143615"/>
                <a:chExt cx="4615388" cy="1141978"/>
              </a:xfrm>
            </p:grpSpPr>
            <p:sp>
              <p:nvSpPr>
                <p:cNvPr id="19" name="iŝľïdé"/>
                <p:cNvSpPr/>
                <p:nvPr/>
              </p:nvSpPr>
              <p:spPr>
                <a:xfrm>
                  <a:off x="8616279" y="2157219"/>
                  <a:ext cx="3381535" cy="1128374"/>
                </a:xfrm>
                <a:prstGeom prst="snip2SameRect">
                  <a:avLst>
                    <a:gd name="adj1" fmla="val 0"/>
                    <a:gd name="adj2" fmla="val 0"/>
                  </a:avLst>
                </a:prstGeom>
                <a:ln>
                  <a:noFill/>
                </a:ln>
              </p:spPr>
              <p:txBody>
                <a:bodyPr wrap="square" anchor="t">
                  <a:normAutofit/>
                </a:bodyPr>
                <a:lstStyle/>
                <a:p>
                  <a:pPr marL="128270" indent="-128270" defTabSz="684530">
                    <a:lnSpc>
                      <a:spcPct val="160000"/>
                    </a:lnSpc>
                    <a:buFont typeface="Arial" panose="020B0604020202020204" pitchFamily="34" charset="0"/>
                    <a:buChar char="•"/>
                  </a:pPr>
                  <a:r>
                    <a:rPr lang="zh-CN" altLang="en-US" sz="1100" dirty="0">
                      <a:solidFill>
                        <a:srgbClr val="000000"/>
                      </a:solidFill>
                    </a:rPr>
                    <a:t>发起流标流程：可将项目进行流标操作</a:t>
                  </a:r>
                  <a:endParaRPr lang="en-US" altLang="zh-CN" sz="1100" dirty="0">
                    <a:solidFill>
                      <a:srgbClr val="000000"/>
                    </a:solidFill>
                  </a:endParaRPr>
                </a:p>
              </p:txBody>
            </p:sp>
            <p:sp>
              <p:nvSpPr>
                <p:cNvPr id="21" name="i$1ide"/>
                <p:cNvSpPr/>
                <p:nvPr/>
              </p:nvSpPr>
              <p:spPr bwMode="auto">
                <a:xfrm>
                  <a:off x="7382426" y="2143615"/>
                  <a:ext cx="1221079" cy="385921"/>
                </a:xfrm>
                <a:prstGeom prst="roundRect">
                  <a:avLst/>
                </a:prstGeom>
                <a:solidFill>
                  <a:schemeClr val="accent3"/>
                </a:solidFill>
                <a:ln w="38100">
                  <a:noFill/>
                </a:ln>
              </p:spPr>
              <p:style>
                <a:lnRef idx="2">
                  <a:schemeClr val="dk1"/>
                </a:lnRef>
                <a:fillRef idx="1">
                  <a:schemeClr val="lt1"/>
                </a:fillRef>
                <a:effectRef idx="0">
                  <a:schemeClr val="dk1"/>
                </a:effectRef>
                <a:fontRef idx="minor">
                  <a:schemeClr val="dk1"/>
                </a:fontRef>
              </p:style>
              <p:txBody>
                <a:bodyPr wrap="none" rtlCol="0" anchor="ctr">
                  <a:spAutoFit/>
                </a:bodyPr>
                <a:lstStyle/>
                <a:p>
                  <a:pPr algn="ctr" defTabSz="684530"/>
                  <a:r>
                    <a:rPr lang="zh-CN" altLang="en-US" sz="1100" b="1" dirty="0">
                      <a:solidFill>
                        <a:srgbClr val="FFFFFF"/>
                      </a:solidFill>
                    </a:rPr>
                    <a:t>流           标</a:t>
                  </a:r>
                  <a:endParaRPr lang="zh-CN" altLang="en-US" sz="1100" b="1" dirty="0">
                    <a:solidFill>
                      <a:srgbClr val="FFFFFF"/>
                    </a:solidFill>
                  </a:endParaRPr>
                </a:p>
              </p:txBody>
            </p:sp>
          </p:grpSp>
          <p:cxnSp>
            <p:nvCxnSpPr>
              <p:cNvPr id="17" name="直接连接符 16"/>
              <p:cNvCxnSpPr/>
              <p:nvPr/>
            </p:nvCxnSpPr>
            <p:spPr>
              <a:xfrm>
                <a:off x="8074238" y="2911843"/>
                <a:ext cx="3923577"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8074238" y="4550143"/>
                <a:ext cx="3923577"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grpSp>
      <p:pic>
        <p:nvPicPr>
          <p:cNvPr id="3" name="图片 2"/>
          <p:cNvPicPr>
            <a:picLocks noChangeAspect="1"/>
          </p:cNvPicPr>
          <p:nvPr/>
        </p:nvPicPr>
        <p:blipFill>
          <a:blip r:embed="rId2"/>
          <a:stretch>
            <a:fillRect/>
          </a:stretch>
        </p:blipFill>
        <p:spPr>
          <a:xfrm>
            <a:off x="884414" y="2040618"/>
            <a:ext cx="2007143" cy="578572"/>
          </a:xfrm>
          <a:prstGeom prst="rect">
            <a:avLst/>
          </a:prstGeom>
        </p:spPr>
      </p:pic>
      <p:sp>
        <p:nvSpPr>
          <p:cNvPr id="2" name="页脚占位符 1"/>
          <p:cNvSpPr>
            <a:spLocks noGrp="1"/>
          </p:cNvSpPr>
          <p:nvPr>
            <p:ph type="ftr" sz="quarter" idx="11"/>
          </p:nvPr>
        </p:nvSpPr>
        <p:spPr/>
        <p:txBody>
          <a:bodyPr/>
          <a:lstStyle/>
          <a:p>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a:bodyPr>
          <a:lstStyle/>
          <a:p>
            <a:r>
              <a:rPr lang="zh-CN" altLang="en-US" sz="2400" dirty="0"/>
              <a:t>其他功能</a:t>
            </a:r>
            <a:endParaRPr lang="zh-CN" altLang="en-US" sz="2400" dirty="0"/>
          </a:p>
        </p:txBody>
      </p:sp>
      <p:grpSp>
        <p:nvGrpSpPr>
          <p:cNvPr id="7" name="eba16b91-cf32-498a-969d-1506365b947c"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1"/>
            </p:custDataLst>
          </p:nvPr>
        </p:nvGrpSpPr>
        <p:grpSpPr>
          <a:xfrm>
            <a:off x="503634" y="1312433"/>
            <a:ext cx="8136732" cy="3295287"/>
            <a:chOff x="671512" y="1749909"/>
            <a:chExt cx="10848976" cy="4393716"/>
          </a:xfrm>
        </p:grpSpPr>
        <p:grpSp>
          <p:nvGrpSpPr>
            <p:cNvPr id="9" name="îṧľide"/>
            <p:cNvGrpSpPr/>
            <p:nvPr/>
          </p:nvGrpSpPr>
          <p:grpSpPr>
            <a:xfrm>
              <a:off x="671512" y="3664285"/>
              <a:ext cx="3691440" cy="973662"/>
              <a:chOff x="4042446" y="4917293"/>
              <a:chExt cx="3691440" cy="973662"/>
            </a:xfrm>
          </p:grpSpPr>
          <p:sp>
            <p:nvSpPr>
              <p:cNvPr id="28" name="îṩḷíḑè"/>
              <p:cNvSpPr/>
              <p:nvPr/>
            </p:nvSpPr>
            <p:spPr bwMode="auto">
              <a:xfrm>
                <a:off x="4042446" y="5283769"/>
                <a:ext cx="3691440" cy="607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spcBef>
                    <a:spcPct val="0"/>
                  </a:spcBef>
                </a:pPr>
                <a:r>
                  <a:rPr lang="zh-CN" altLang="en-US" sz="1100" dirty="0">
                    <a:solidFill>
                      <a:srgbClr val="000000"/>
                    </a:solidFill>
                  </a:rPr>
                  <a:t>评标主界面点击</a:t>
                </a:r>
                <a:r>
                  <a:rPr lang="en-US" altLang="zh-CN" sz="1100" dirty="0">
                    <a:solidFill>
                      <a:srgbClr val="000000"/>
                    </a:solidFill>
                  </a:rPr>
                  <a:t>【</a:t>
                </a:r>
                <a:r>
                  <a:rPr lang="zh-CN" altLang="en-US" sz="1100" dirty="0">
                    <a:solidFill>
                      <a:srgbClr val="000000"/>
                    </a:solidFill>
                  </a:rPr>
                  <a:t>快捷功能</a:t>
                </a:r>
                <a:r>
                  <a:rPr lang="en-US" altLang="zh-CN" sz="1100" dirty="0">
                    <a:solidFill>
                      <a:srgbClr val="000000"/>
                    </a:solidFill>
                  </a:rPr>
                  <a:t>】</a:t>
                </a:r>
                <a:r>
                  <a:rPr lang="zh-CN" altLang="en-US" sz="1100" dirty="0">
                    <a:solidFill>
                      <a:srgbClr val="000000"/>
                    </a:solidFill>
                  </a:rPr>
                  <a:t>可见</a:t>
                </a:r>
                <a:endParaRPr lang="zh-CN" altLang="en-US" sz="1100" dirty="0">
                  <a:solidFill>
                    <a:srgbClr val="000000"/>
                  </a:solidFill>
                </a:endParaRPr>
              </a:p>
            </p:txBody>
          </p:sp>
          <p:sp>
            <p:nvSpPr>
              <p:cNvPr id="29" name="î$ļïdê"/>
              <p:cNvSpPr txBox="1"/>
              <p:nvPr/>
            </p:nvSpPr>
            <p:spPr bwMode="auto">
              <a:xfrm>
                <a:off x="4042446" y="4917293"/>
                <a:ext cx="3691440" cy="49244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0000" rIns="90000">
                <a:sp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zh-CN" altLang="en-US" b="1" dirty="0">
                    <a:solidFill>
                      <a:srgbClr val="000000"/>
                    </a:solidFill>
                  </a:rPr>
                  <a:t>其他功能</a:t>
                </a:r>
                <a:endParaRPr lang="en-US" altLang="zh-CN" sz="1400" b="1" dirty="0">
                  <a:solidFill>
                    <a:srgbClr val="000000"/>
                  </a:solidFill>
                </a:endParaRPr>
              </a:p>
            </p:txBody>
          </p:sp>
        </p:grpSp>
        <p:cxnSp>
          <p:nvCxnSpPr>
            <p:cNvPr id="10" name="肘形连接符 4"/>
            <p:cNvCxnSpPr>
              <a:stCxn id="27" idx="1"/>
            </p:cNvCxnSpPr>
            <p:nvPr/>
          </p:nvCxnSpPr>
          <p:spPr>
            <a:xfrm rot="10800000" flipV="1">
              <a:off x="3719951" y="1980344"/>
              <a:ext cx="3281920" cy="1593008"/>
            </a:xfrm>
            <a:prstGeom prst="bentConnector3">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1" name="肘形连接符 5"/>
            <p:cNvCxnSpPr>
              <a:stCxn id="24" idx="1"/>
            </p:cNvCxnSpPr>
            <p:nvPr/>
          </p:nvCxnSpPr>
          <p:spPr>
            <a:xfrm rot="10800000">
              <a:off x="3719947" y="3573564"/>
              <a:ext cx="3281928" cy="2237"/>
            </a:xfrm>
            <a:prstGeom prst="bentConnector3">
              <a:avLst>
                <a:gd name="adj1" fmla="val 50000"/>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2" name="肘形连接符 6"/>
            <p:cNvCxnSpPr>
              <a:stCxn id="21" idx="1"/>
            </p:cNvCxnSpPr>
            <p:nvPr/>
          </p:nvCxnSpPr>
          <p:spPr>
            <a:xfrm rot="10800000">
              <a:off x="3719948" y="3573630"/>
              <a:ext cx="3281927" cy="1620979"/>
            </a:xfrm>
            <a:prstGeom prst="bentConnector3">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13" name="iSḻîdé"/>
            <p:cNvGrpSpPr/>
            <p:nvPr/>
          </p:nvGrpSpPr>
          <p:grpSpPr>
            <a:xfrm>
              <a:off x="7001871" y="1749909"/>
              <a:ext cx="4518617" cy="4393716"/>
              <a:chOff x="7479198" y="1749909"/>
              <a:chExt cx="4518617" cy="4393716"/>
            </a:xfrm>
          </p:grpSpPr>
          <p:grpSp>
            <p:nvGrpSpPr>
              <p:cNvPr id="14" name="îšlíḋè"/>
              <p:cNvGrpSpPr/>
              <p:nvPr/>
            </p:nvGrpSpPr>
            <p:grpSpPr>
              <a:xfrm>
                <a:off x="7479198" y="1749909"/>
                <a:ext cx="4518615" cy="1128374"/>
                <a:chOff x="7479198" y="2106140"/>
                <a:chExt cx="4518615" cy="1128374"/>
              </a:xfrm>
            </p:grpSpPr>
            <p:sp>
              <p:nvSpPr>
                <p:cNvPr id="25" name="î$ḻiḍê"/>
                <p:cNvSpPr/>
                <p:nvPr/>
              </p:nvSpPr>
              <p:spPr>
                <a:xfrm>
                  <a:off x="8616278" y="2106140"/>
                  <a:ext cx="3381535" cy="1128374"/>
                </a:xfrm>
                <a:prstGeom prst="snip2SameRect">
                  <a:avLst>
                    <a:gd name="adj1" fmla="val 0"/>
                    <a:gd name="adj2" fmla="val 0"/>
                  </a:avLst>
                </a:prstGeom>
                <a:ln>
                  <a:noFill/>
                </a:ln>
              </p:spPr>
              <p:txBody>
                <a:bodyPr wrap="square" anchor="t">
                  <a:normAutofit/>
                </a:bodyPr>
                <a:lstStyle/>
                <a:p>
                  <a:pPr marL="128270" indent="-128270" defTabSz="685165">
                    <a:lnSpc>
                      <a:spcPct val="160000"/>
                    </a:lnSpc>
                    <a:buFont typeface="Arial" panose="020B0604020202020204" pitchFamily="34" charset="0"/>
                    <a:buChar char="•"/>
                  </a:pPr>
                  <a:r>
                    <a:rPr lang="zh-CN" altLang="en-US" sz="1200" dirty="0">
                      <a:solidFill>
                        <a:srgbClr val="000000"/>
                      </a:solidFill>
                    </a:rPr>
                    <a:t>用于流程重置，仅组长可操作</a:t>
                  </a:r>
                  <a:endParaRPr lang="en-US" altLang="zh-CN" sz="1200" dirty="0">
                    <a:solidFill>
                      <a:srgbClr val="000000"/>
                    </a:solidFill>
                  </a:endParaRPr>
                </a:p>
              </p:txBody>
            </p:sp>
            <p:sp>
              <p:nvSpPr>
                <p:cNvPr id="27" name="î$ľídè"/>
                <p:cNvSpPr/>
                <p:nvPr/>
              </p:nvSpPr>
              <p:spPr bwMode="auto">
                <a:xfrm>
                  <a:off x="7479198" y="2143613"/>
                  <a:ext cx="1027536" cy="385921"/>
                </a:xfrm>
                <a:prstGeom prst="roundRect">
                  <a:avLst/>
                </a:prstGeom>
                <a:solidFill>
                  <a:schemeClr val="accent1"/>
                </a:solidFill>
                <a:ln w="38100">
                  <a:noFill/>
                </a:ln>
              </p:spPr>
              <p:style>
                <a:lnRef idx="2">
                  <a:schemeClr val="dk1"/>
                </a:lnRef>
                <a:fillRef idx="1">
                  <a:schemeClr val="lt1"/>
                </a:fillRef>
                <a:effectRef idx="0">
                  <a:schemeClr val="dk1"/>
                </a:effectRef>
                <a:fontRef idx="minor">
                  <a:schemeClr val="dk1"/>
                </a:fontRef>
              </p:style>
              <p:txBody>
                <a:bodyPr wrap="none" rtlCol="0" anchor="ctr">
                  <a:spAutoFit/>
                </a:bodyPr>
                <a:lstStyle/>
                <a:p>
                  <a:pPr algn="ctr" defTabSz="685165"/>
                  <a:r>
                    <a:rPr lang="zh-CN" altLang="en-US" sz="1100" b="1" dirty="0">
                      <a:solidFill>
                        <a:srgbClr val="FFFFFF"/>
                      </a:solidFill>
                    </a:rPr>
                    <a:t>流程重置</a:t>
                  </a:r>
                  <a:endParaRPr lang="zh-CN" altLang="en-US" sz="1100" b="1" dirty="0">
                    <a:solidFill>
                      <a:srgbClr val="FFFFFF"/>
                    </a:solidFill>
                  </a:endParaRPr>
                </a:p>
              </p:txBody>
            </p:sp>
          </p:grpSp>
          <p:grpSp>
            <p:nvGrpSpPr>
              <p:cNvPr id="15" name="işḷîḍe"/>
              <p:cNvGrpSpPr/>
              <p:nvPr/>
            </p:nvGrpSpPr>
            <p:grpSpPr>
              <a:xfrm>
                <a:off x="7479202" y="3382839"/>
                <a:ext cx="4518612" cy="1141981"/>
                <a:chOff x="7479202" y="2143612"/>
                <a:chExt cx="4518612" cy="1141981"/>
              </a:xfrm>
            </p:grpSpPr>
            <p:sp>
              <p:nvSpPr>
                <p:cNvPr id="22" name="ïšlîḓé"/>
                <p:cNvSpPr/>
                <p:nvPr/>
              </p:nvSpPr>
              <p:spPr>
                <a:xfrm>
                  <a:off x="8616279" y="2157219"/>
                  <a:ext cx="3381535" cy="1128374"/>
                </a:xfrm>
                <a:prstGeom prst="snip2SameRect">
                  <a:avLst>
                    <a:gd name="adj1" fmla="val 0"/>
                    <a:gd name="adj2" fmla="val 0"/>
                  </a:avLst>
                </a:prstGeom>
                <a:ln>
                  <a:noFill/>
                </a:ln>
              </p:spPr>
              <p:txBody>
                <a:bodyPr wrap="square" anchor="t">
                  <a:normAutofit/>
                </a:bodyPr>
                <a:lstStyle/>
                <a:p>
                  <a:pPr marL="128270" indent="-128270" defTabSz="685165">
                    <a:lnSpc>
                      <a:spcPct val="160000"/>
                    </a:lnSpc>
                    <a:buFont typeface="Arial" panose="020B0604020202020204" pitchFamily="34" charset="0"/>
                    <a:buChar char="•"/>
                  </a:pPr>
                  <a:r>
                    <a:rPr lang="zh-CN" altLang="en-US" sz="1200" dirty="0">
                      <a:solidFill>
                        <a:srgbClr val="000000"/>
                      </a:solidFill>
                    </a:rPr>
                    <a:t>专家可随时通过此功能查阅法律法规相关内容</a:t>
                  </a:r>
                  <a:endParaRPr lang="en-US" altLang="zh-CN" sz="1200" dirty="0">
                    <a:solidFill>
                      <a:srgbClr val="000000"/>
                    </a:solidFill>
                  </a:endParaRPr>
                </a:p>
              </p:txBody>
            </p:sp>
            <p:sp>
              <p:nvSpPr>
                <p:cNvPr id="24" name="ïśḷïdê"/>
                <p:cNvSpPr/>
                <p:nvPr/>
              </p:nvSpPr>
              <p:spPr bwMode="auto">
                <a:xfrm>
                  <a:off x="7479202" y="2143612"/>
                  <a:ext cx="1027536" cy="385921"/>
                </a:xfrm>
                <a:prstGeom prst="roundRect">
                  <a:avLst/>
                </a:prstGeom>
                <a:solidFill>
                  <a:schemeClr val="accent2"/>
                </a:solidFill>
                <a:ln w="38100">
                  <a:noFill/>
                </a:ln>
              </p:spPr>
              <p:style>
                <a:lnRef idx="2">
                  <a:schemeClr val="dk1"/>
                </a:lnRef>
                <a:fillRef idx="1">
                  <a:schemeClr val="lt1"/>
                </a:fillRef>
                <a:effectRef idx="0">
                  <a:schemeClr val="dk1"/>
                </a:effectRef>
                <a:fontRef idx="minor">
                  <a:schemeClr val="dk1"/>
                </a:fontRef>
              </p:style>
              <p:txBody>
                <a:bodyPr wrap="none" rtlCol="0" anchor="ctr">
                  <a:spAutoFit/>
                </a:bodyPr>
                <a:lstStyle/>
                <a:p>
                  <a:pPr algn="ctr" defTabSz="685165"/>
                  <a:r>
                    <a:rPr lang="zh-CN" altLang="en-US" sz="1100" b="1" dirty="0">
                      <a:solidFill>
                        <a:srgbClr val="FFFFFF"/>
                      </a:solidFill>
                    </a:rPr>
                    <a:t>法律法规</a:t>
                  </a:r>
                  <a:endParaRPr lang="zh-CN" altLang="en-US" sz="1100" b="1" dirty="0">
                    <a:solidFill>
                      <a:srgbClr val="FFFFFF"/>
                    </a:solidFill>
                  </a:endParaRPr>
                </a:p>
              </p:txBody>
            </p:sp>
          </p:grpSp>
          <p:grpSp>
            <p:nvGrpSpPr>
              <p:cNvPr id="16" name="iŝḷîdè"/>
              <p:cNvGrpSpPr/>
              <p:nvPr/>
            </p:nvGrpSpPr>
            <p:grpSpPr>
              <a:xfrm>
                <a:off x="7479200" y="5001647"/>
                <a:ext cx="4518614" cy="1141978"/>
                <a:chOff x="7479200" y="2143615"/>
                <a:chExt cx="4518614" cy="1141978"/>
              </a:xfrm>
            </p:grpSpPr>
            <p:sp>
              <p:nvSpPr>
                <p:cNvPr id="19" name="iŝľïdé"/>
                <p:cNvSpPr/>
                <p:nvPr/>
              </p:nvSpPr>
              <p:spPr>
                <a:xfrm>
                  <a:off x="8616279" y="2157219"/>
                  <a:ext cx="3381535" cy="1128374"/>
                </a:xfrm>
                <a:prstGeom prst="snip2SameRect">
                  <a:avLst>
                    <a:gd name="adj1" fmla="val 0"/>
                    <a:gd name="adj2" fmla="val 0"/>
                  </a:avLst>
                </a:prstGeom>
                <a:ln>
                  <a:noFill/>
                </a:ln>
              </p:spPr>
              <p:txBody>
                <a:bodyPr wrap="square" anchor="t">
                  <a:normAutofit/>
                </a:bodyPr>
                <a:lstStyle/>
                <a:p>
                  <a:pPr marL="128270" indent="-128270" defTabSz="685165">
                    <a:lnSpc>
                      <a:spcPct val="160000"/>
                    </a:lnSpc>
                    <a:buFont typeface="Arial" panose="020B0604020202020204" pitchFamily="34" charset="0"/>
                    <a:buChar char="•"/>
                  </a:pPr>
                  <a:r>
                    <a:rPr lang="zh-CN" altLang="en-US" sz="1200" dirty="0">
                      <a:solidFill>
                        <a:srgbClr val="000000"/>
                      </a:solidFill>
                    </a:rPr>
                    <a:t>记录评标过程中的异常情况</a:t>
                  </a:r>
                  <a:endParaRPr lang="en-US" altLang="zh-CN" sz="1200" dirty="0">
                    <a:solidFill>
                      <a:srgbClr val="000000"/>
                    </a:solidFill>
                  </a:endParaRPr>
                </a:p>
              </p:txBody>
            </p:sp>
            <p:sp>
              <p:nvSpPr>
                <p:cNvPr id="21" name="i$1ide"/>
                <p:cNvSpPr/>
                <p:nvPr/>
              </p:nvSpPr>
              <p:spPr bwMode="auto">
                <a:xfrm>
                  <a:off x="7479200" y="2143615"/>
                  <a:ext cx="1027536" cy="385921"/>
                </a:xfrm>
                <a:prstGeom prst="roundRect">
                  <a:avLst/>
                </a:prstGeom>
                <a:solidFill>
                  <a:schemeClr val="accent3"/>
                </a:solidFill>
                <a:ln w="38100">
                  <a:noFill/>
                </a:ln>
              </p:spPr>
              <p:style>
                <a:lnRef idx="2">
                  <a:schemeClr val="dk1"/>
                </a:lnRef>
                <a:fillRef idx="1">
                  <a:schemeClr val="lt1"/>
                </a:fillRef>
                <a:effectRef idx="0">
                  <a:schemeClr val="dk1"/>
                </a:effectRef>
                <a:fontRef idx="minor">
                  <a:schemeClr val="dk1"/>
                </a:fontRef>
              </p:style>
              <p:txBody>
                <a:bodyPr wrap="none" rtlCol="0" anchor="ctr">
                  <a:spAutoFit/>
                </a:bodyPr>
                <a:lstStyle/>
                <a:p>
                  <a:pPr algn="ctr" defTabSz="685165"/>
                  <a:r>
                    <a:rPr lang="zh-CN" altLang="en-US" sz="1100" b="1" dirty="0">
                      <a:solidFill>
                        <a:srgbClr val="FFFFFF"/>
                      </a:solidFill>
                    </a:rPr>
                    <a:t>异常情况</a:t>
                  </a:r>
                  <a:endParaRPr lang="zh-CN" altLang="en-US" sz="1100" b="1" dirty="0">
                    <a:solidFill>
                      <a:srgbClr val="FFFFFF"/>
                    </a:solidFill>
                  </a:endParaRPr>
                </a:p>
              </p:txBody>
            </p:sp>
          </p:grpSp>
          <p:cxnSp>
            <p:nvCxnSpPr>
              <p:cNvPr id="17" name="直接连接符 16"/>
              <p:cNvCxnSpPr/>
              <p:nvPr/>
            </p:nvCxnSpPr>
            <p:spPr>
              <a:xfrm>
                <a:off x="8074238" y="2911843"/>
                <a:ext cx="3923577"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8074238" y="4550143"/>
                <a:ext cx="3923577"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grpSp>
      <p:pic>
        <p:nvPicPr>
          <p:cNvPr id="5" name="图片 4"/>
          <p:cNvPicPr>
            <a:picLocks noChangeAspect="1"/>
          </p:cNvPicPr>
          <p:nvPr/>
        </p:nvPicPr>
        <p:blipFill>
          <a:blip r:embed="rId2"/>
          <a:stretch>
            <a:fillRect/>
          </a:stretch>
        </p:blipFill>
        <p:spPr>
          <a:xfrm>
            <a:off x="872823" y="2110620"/>
            <a:ext cx="2064544" cy="635794"/>
          </a:xfrm>
          <a:prstGeom prst="rect">
            <a:avLst/>
          </a:prstGeom>
        </p:spPr>
      </p:pic>
      <p:sp>
        <p:nvSpPr>
          <p:cNvPr id="2" name="页脚占位符 1"/>
          <p:cNvSpPr>
            <a:spLocks noGrp="1"/>
          </p:cNvSpPr>
          <p:nvPr>
            <p:ph type="ftr" sz="quarter" idx="11"/>
          </p:nvPr>
        </p:nvSpPr>
        <p:spPr/>
        <p:txBody>
          <a:bodyPr/>
          <a:lstStyle/>
          <a:p>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3743958" y="1910486"/>
            <a:ext cx="4064389" cy="671513"/>
          </a:xfrm>
        </p:spPr>
        <p:txBody>
          <a:bodyPr/>
          <a:lstStyle/>
          <a:p>
            <a:r>
              <a:rPr lang="zh-CN" altLang="en-US" dirty="0">
                <a:solidFill>
                  <a:schemeClr val="tx1"/>
                </a:solidFill>
              </a:rPr>
              <a:t>评标流程</a:t>
            </a:r>
            <a:endParaRPr lang="zh-CN" altLang="en-US" dirty="0">
              <a:solidFill>
                <a:schemeClr val="tx1"/>
              </a:solidFill>
            </a:endParaRPr>
          </a:p>
        </p:txBody>
      </p:sp>
      <p:sp>
        <p:nvSpPr>
          <p:cNvPr id="6" name="文本占位符 5"/>
          <p:cNvSpPr>
            <a:spLocks noGrp="1"/>
          </p:cNvSpPr>
          <p:nvPr>
            <p:ph type="body" idx="1"/>
          </p:nvPr>
        </p:nvSpPr>
        <p:spPr>
          <a:xfrm>
            <a:off x="3744795" y="2581989"/>
            <a:ext cx="4064389" cy="761717"/>
          </a:xfrm>
        </p:spPr>
        <p:txBody>
          <a:bodyPr>
            <a:normAutofit/>
          </a:bodyPr>
          <a:lstStyle/>
          <a:p>
            <a:pPr lvl="0"/>
            <a:r>
              <a:rPr lang="zh-CN" altLang="en-US" sz="1400"/>
              <a:t>介绍评标</a:t>
            </a:r>
            <a:r>
              <a:rPr lang="zh-CN" altLang="en-US" sz="1400" dirty="0"/>
              <a:t>流程，介绍操作细节</a:t>
            </a:r>
            <a:endParaRPr lang="zh-CN" altLang="en-US" sz="1400" dirty="0"/>
          </a:p>
        </p:txBody>
      </p:sp>
      <p:sp>
        <p:nvSpPr>
          <p:cNvPr id="9" name="文本框 8"/>
          <p:cNvSpPr txBox="1"/>
          <p:nvPr/>
        </p:nvSpPr>
        <p:spPr>
          <a:xfrm>
            <a:off x="1802948" y="2248920"/>
            <a:ext cx="767637" cy="667432"/>
          </a:xfrm>
          <a:prstGeom prst="rect">
            <a:avLst/>
          </a:prstGeom>
          <a:noFill/>
          <a:ln w="117475">
            <a:noFill/>
          </a:ln>
        </p:spPr>
        <p:txBody>
          <a:bodyPr wrap="none" lIns="68513" tIns="34289" rIns="68513" bIns="34289" rtlCol="0">
            <a:prstTxWarp prst="textPlain">
              <a:avLst/>
            </a:prstTxWarp>
            <a:spAutoFit/>
          </a:bodyPr>
          <a:lstStyle/>
          <a:p>
            <a:pPr defTabSz="685165"/>
            <a:r>
              <a:rPr lang="en-US" altLang="zh-CN" sz="1400" spc="75" dirty="0">
                <a:solidFill>
                  <a:srgbClr val="FFFFFF"/>
                </a:solidFill>
                <a:latin typeface="Impact" panose="020B0806030902050204" pitchFamily="34" charset="0"/>
                <a:cs typeface="Arial" panose="020B0604020202020204" pitchFamily="34" charset="0"/>
              </a:rPr>
              <a:t>/03</a:t>
            </a:r>
            <a:endParaRPr lang="zh-CN" altLang="en-US" sz="1400" spc="75" dirty="0">
              <a:solidFill>
                <a:srgbClr val="FFFFFF"/>
              </a:solidFill>
              <a:latin typeface="Impact" panose="020B0806030902050204" pitchFamily="34" charset="0"/>
              <a:cs typeface="Arial" panose="020B0604020202020204" pitchFamily="34" charset="0"/>
            </a:endParaRPr>
          </a:p>
        </p:txBody>
      </p:sp>
      <p:sp>
        <p:nvSpPr>
          <p:cNvPr id="7" name="矩形 6"/>
          <p:cNvSpPr/>
          <p:nvPr/>
        </p:nvSpPr>
        <p:spPr>
          <a:xfrm>
            <a:off x="467544" y="4645713"/>
            <a:ext cx="4464496" cy="219288"/>
          </a:xfrm>
          <a:prstGeom prst="rect">
            <a:avLst/>
          </a:prstGeom>
        </p:spPr>
        <p:txBody>
          <a:bodyPr wrap="square" lIns="91352" tIns="45676" rIns="91352" bIns="45676">
            <a:spAutoFit/>
          </a:bodyPr>
          <a:lstStyle/>
          <a:p>
            <a:r>
              <a:rPr lang="zh-CN" altLang="en-US" sz="800" dirty="0">
                <a:solidFill>
                  <a:srgbClr val="000000">
                    <a:lumMod val="50000"/>
                    <a:lumOff val="50000"/>
                  </a:srgbClr>
                </a:solidFill>
              </a:rPr>
              <a:t>甘肃中工国际招</a:t>
            </a:r>
            <a:r>
              <a:rPr lang="zh-CN" altLang="en-US" sz="800" dirty="0" smtClean="0">
                <a:solidFill>
                  <a:srgbClr val="000000">
                    <a:lumMod val="50000"/>
                    <a:lumOff val="50000"/>
                  </a:srgbClr>
                </a:solidFill>
              </a:rPr>
              <a:t>投标有限公司</a:t>
            </a:r>
            <a:r>
              <a:rPr lang="en-US" altLang="zh-CN" sz="800" dirty="0" smtClean="0">
                <a:solidFill>
                  <a:srgbClr val="000000">
                    <a:lumMod val="50000"/>
                    <a:lumOff val="50000"/>
                  </a:srgbClr>
                </a:solidFill>
              </a:rPr>
              <a:t>www.gscamce.com</a:t>
            </a:r>
            <a:endParaRPr lang="zh-CN" altLang="en-US" sz="800" dirty="0">
              <a:solidFill>
                <a:srgbClr val="000000">
                  <a:lumMod val="50000"/>
                  <a:lumOff val="50000"/>
                </a:srgbClr>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400" dirty="0"/>
              <a:t>评标通用流程</a:t>
            </a:r>
            <a:endParaRPr lang="zh-CN" altLang="en-US" sz="2400" dirty="0"/>
          </a:p>
        </p:txBody>
      </p:sp>
      <p:grpSp>
        <p:nvGrpSpPr>
          <p:cNvPr id="5" name="0f6fc6e5-a154-403d-8e74-746dcb1601e9"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1"/>
            </p:custDataLst>
          </p:nvPr>
        </p:nvGrpSpPr>
        <p:grpSpPr>
          <a:xfrm>
            <a:off x="502479" y="831160"/>
            <a:ext cx="7891169" cy="3755934"/>
            <a:chOff x="669925" y="1108213"/>
            <a:chExt cx="10521559" cy="5007912"/>
          </a:xfrm>
        </p:grpSpPr>
        <p:sp>
          <p:nvSpPr>
            <p:cNvPr id="6" name="íślïḑé"/>
            <p:cNvSpPr/>
            <p:nvPr/>
          </p:nvSpPr>
          <p:spPr bwMode="auto">
            <a:xfrm>
              <a:off x="669925" y="1700808"/>
              <a:ext cx="9794527" cy="3583614"/>
            </a:xfrm>
            <a:custGeom>
              <a:avLst/>
              <a:gdLst>
                <a:gd name="T0" fmla="*/ 0 w 2828"/>
                <a:gd name="T1" fmla="*/ 856 h 1032"/>
                <a:gd name="T2" fmla="*/ 660 w 2828"/>
                <a:gd name="T3" fmla="*/ 540 h 1032"/>
                <a:gd name="T4" fmla="*/ 1232 w 2828"/>
                <a:gd name="T5" fmla="*/ 720 h 1032"/>
                <a:gd name="T6" fmla="*/ 1772 w 2828"/>
                <a:gd name="T7" fmla="*/ 320 h 1032"/>
                <a:gd name="T8" fmla="*/ 2315 w 2828"/>
                <a:gd name="T9" fmla="*/ 479 h 1032"/>
                <a:gd name="T10" fmla="*/ 2828 w 2828"/>
                <a:gd name="T11" fmla="*/ 0 h 1032"/>
              </a:gdLst>
              <a:ahLst/>
              <a:cxnLst>
                <a:cxn ang="0">
                  <a:pos x="T0" y="T1"/>
                </a:cxn>
                <a:cxn ang="0">
                  <a:pos x="T2" y="T3"/>
                </a:cxn>
                <a:cxn ang="0">
                  <a:pos x="T4" y="T5"/>
                </a:cxn>
                <a:cxn ang="0">
                  <a:pos x="T6" y="T7"/>
                </a:cxn>
                <a:cxn ang="0">
                  <a:pos x="T8" y="T9"/>
                </a:cxn>
                <a:cxn ang="0">
                  <a:pos x="T10" y="T11"/>
                </a:cxn>
              </a:cxnLst>
              <a:rect l="0" t="0" r="r" b="b"/>
              <a:pathLst>
                <a:path w="2828" h="1032">
                  <a:moveTo>
                    <a:pt x="0" y="856"/>
                  </a:moveTo>
                  <a:cubicBezTo>
                    <a:pt x="420" y="1032"/>
                    <a:pt x="464" y="536"/>
                    <a:pt x="660" y="540"/>
                  </a:cubicBezTo>
                  <a:cubicBezTo>
                    <a:pt x="856" y="544"/>
                    <a:pt x="976" y="736"/>
                    <a:pt x="1232" y="720"/>
                  </a:cubicBezTo>
                  <a:cubicBezTo>
                    <a:pt x="1488" y="704"/>
                    <a:pt x="1508" y="352"/>
                    <a:pt x="1772" y="320"/>
                  </a:cubicBezTo>
                  <a:cubicBezTo>
                    <a:pt x="2036" y="288"/>
                    <a:pt x="2063" y="491"/>
                    <a:pt x="2315" y="479"/>
                  </a:cubicBezTo>
                  <a:cubicBezTo>
                    <a:pt x="2567" y="467"/>
                    <a:pt x="2572" y="84"/>
                    <a:pt x="2828" y="0"/>
                  </a:cubicBezTo>
                </a:path>
              </a:pathLst>
            </a:custGeom>
            <a:noFill/>
            <a:ln w="15875" cap="flat">
              <a:solidFill>
                <a:schemeClr val="tx1"/>
              </a:solidFill>
              <a:prstDash val="dash"/>
              <a:miter lim="800000"/>
            </a:ln>
          </p:spPr>
          <p:txBody>
            <a:bodyPr vert="horz" wrap="square" lIns="91440" tIns="45720" rIns="91440" bIns="45720" numCol="1" anchor="t" anchorCtr="0" compatLnSpc="1"/>
            <a:lstStyle/>
            <a:p>
              <a:pPr defTabSz="685165"/>
              <a:endParaRPr lang="en-US" sz="1400">
                <a:solidFill>
                  <a:srgbClr val="000000"/>
                </a:solidFill>
              </a:endParaRPr>
            </a:p>
          </p:txBody>
        </p:sp>
        <p:sp>
          <p:nvSpPr>
            <p:cNvPr id="7" name="íṧliďè"/>
            <p:cNvSpPr/>
            <p:nvPr/>
          </p:nvSpPr>
          <p:spPr bwMode="auto">
            <a:xfrm>
              <a:off x="2514801" y="3095137"/>
              <a:ext cx="995966" cy="993236"/>
            </a:xfrm>
            <a:prstGeom prst="ellipse">
              <a:avLst/>
            </a:prstGeom>
            <a:solidFill>
              <a:schemeClr val="accent1"/>
            </a:solidFill>
            <a:effectLst/>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ctr" anchorCtr="0" compatLnSpc="1"/>
            <a:lstStyle/>
            <a:p>
              <a:pPr algn="ctr" defTabSz="685165"/>
              <a:endParaRPr lang="en-US" dirty="0">
                <a:solidFill>
                  <a:srgbClr val="FFFFFF"/>
                </a:solidFill>
              </a:endParaRPr>
            </a:p>
          </p:txBody>
        </p:sp>
        <p:sp>
          <p:nvSpPr>
            <p:cNvPr id="8" name="isľîḍè"/>
            <p:cNvSpPr/>
            <p:nvPr/>
          </p:nvSpPr>
          <p:spPr>
            <a:xfrm>
              <a:off x="2873120" y="3452091"/>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bg1"/>
            </a:solidFill>
            <a:ln w="12700">
              <a:miter lim="400000"/>
            </a:ln>
          </p:spPr>
          <p:txBody>
            <a:bodyPr lIns="19045" tIns="19045" rIns="19045" bIns="19045" anchor="ctr"/>
            <a:lstStyle/>
            <a:p>
              <a:pPr defTabSz="171450">
                <a:defRPr sz="3000" cap="none">
                  <a:solidFill>
                    <a:srgbClr val="FFFFFF"/>
                  </a:solidFill>
                  <a:effectLst>
                    <a:outerShdw blurRad="38100" dist="12700" dir="5400000" rotWithShape="0">
                      <a:srgbClr val="000000">
                        <a:alpha val="50000"/>
                      </a:srgbClr>
                    </a:outerShdw>
                  </a:effectLst>
                </a:defRPr>
              </a:pPr>
              <a:endParaRPr sz="1100">
                <a:solidFill>
                  <a:srgbClr val="768394"/>
                </a:solidFill>
                <a:effectLst>
                  <a:outerShdw blurRad="38100" dist="12700" dir="5400000" rotWithShape="0">
                    <a:srgbClr val="000000">
                      <a:alpha val="50000"/>
                    </a:srgbClr>
                  </a:outerShdw>
                </a:effectLst>
              </a:endParaRPr>
            </a:p>
          </p:txBody>
        </p:sp>
        <p:sp>
          <p:nvSpPr>
            <p:cNvPr id="9" name="iṣ1îďé"/>
            <p:cNvSpPr/>
            <p:nvPr/>
          </p:nvSpPr>
          <p:spPr bwMode="auto">
            <a:xfrm>
              <a:off x="5355643" y="3368573"/>
              <a:ext cx="777020" cy="774892"/>
            </a:xfrm>
            <a:prstGeom prst="ellipse">
              <a:avLst/>
            </a:prstGeom>
            <a:solidFill>
              <a:schemeClr val="tx1">
                <a:lumMod val="50000"/>
                <a:lumOff val="50000"/>
              </a:schemeClr>
            </a:solidFill>
            <a:effectLst/>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ctr" anchorCtr="0" compatLnSpc="1"/>
            <a:lstStyle/>
            <a:p>
              <a:pPr algn="ctr" defTabSz="685165"/>
              <a:endParaRPr lang="en-US" dirty="0">
                <a:solidFill>
                  <a:srgbClr val="FFFFFF"/>
                </a:solidFill>
              </a:endParaRPr>
            </a:p>
          </p:txBody>
        </p:sp>
        <p:sp>
          <p:nvSpPr>
            <p:cNvPr id="10" name="ïS1iḍê"/>
            <p:cNvSpPr/>
            <p:nvPr/>
          </p:nvSpPr>
          <p:spPr>
            <a:xfrm>
              <a:off x="5637657" y="3639451"/>
              <a:ext cx="236448" cy="236449"/>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7" y="0"/>
                    <a:pt x="9818" y="440"/>
                    <a:pt x="9818" y="982"/>
                  </a:cubicBezTo>
                  <a:lnTo>
                    <a:pt x="982" y="982"/>
                  </a:lnTo>
                  <a:cubicBezTo>
                    <a:pt x="439" y="982"/>
                    <a:pt x="0" y="1422"/>
                    <a:pt x="0" y="1964"/>
                  </a:cubicBezTo>
                  <a:lnTo>
                    <a:pt x="0" y="2945"/>
                  </a:lnTo>
                  <a:cubicBezTo>
                    <a:pt x="0" y="3488"/>
                    <a:pt x="439" y="3927"/>
                    <a:pt x="982" y="3927"/>
                  </a:cubicBezTo>
                  <a:lnTo>
                    <a:pt x="982" y="15709"/>
                  </a:lnTo>
                  <a:cubicBezTo>
                    <a:pt x="982" y="16252"/>
                    <a:pt x="1421" y="16691"/>
                    <a:pt x="1964" y="16691"/>
                  </a:cubicBezTo>
                  <a:lnTo>
                    <a:pt x="10309" y="16691"/>
                  </a:lnTo>
                  <a:lnTo>
                    <a:pt x="10309" y="17960"/>
                  </a:lnTo>
                  <a:lnTo>
                    <a:pt x="7507" y="20762"/>
                  </a:lnTo>
                  <a:cubicBezTo>
                    <a:pt x="7419" y="20851"/>
                    <a:pt x="7364" y="20974"/>
                    <a:pt x="7364" y="21109"/>
                  </a:cubicBezTo>
                  <a:cubicBezTo>
                    <a:pt x="7364" y="21380"/>
                    <a:pt x="7583" y="21600"/>
                    <a:pt x="7855" y="21600"/>
                  </a:cubicBezTo>
                  <a:cubicBezTo>
                    <a:pt x="7990" y="21600"/>
                    <a:pt x="8113" y="21545"/>
                    <a:pt x="8202" y="21456"/>
                  </a:cubicBezTo>
                  <a:lnTo>
                    <a:pt x="10800" y="18858"/>
                  </a:lnTo>
                  <a:lnTo>
                    <a:pt x="13398" y="21456"/>
                  </a:lnTo>
                  <a:cubicBezTo>
                    <a:pt x="13488" y="21545"/>
                    <a:pt x="13610" y="21600"/>
                    <a:pt x="13745" y="21600"/>
                  </a:cubicBezTo>
                  <a:cubicBezTo>
                    <a:pt x="14017" y="21600"/>
                    <a:pt x="14236" y="21380"/>
                    <a:pt x="14236" y="21109"/>
                  </a:cubicBezTo>
                  <a:cubicBezTo>
                    <a:pt x="14236" y="20974"/>
                    <a:pt x="14182"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16200" y="5891"/>
                  </a:moveTo>
                  <a:cubicBezTo>
                    <a:pt x="16471" y="5891"/>
                    <a:pt x="16691" y="6111"/>
                    <a:pt x="16691" y="6382"/>
                  </a:cubicBezTo>
                  <a:cubicBezTo>
                    <a:pt x="16691" y="6653"/>
                    <a:pt x="16471" y="6873"/>
                    <a:pt x="16200" y="6873"/>
                  </a:cubicBezTo>
                  <a:cubicBezTo>
                    <a:pt x="15929" y="6873"/>
                    <a:pt x="15709" y="6653"/>
                    <a:pt x="15709" y="6382"/>
                  </a:cubicBezTo>
                  <a:cubicBezTo>
                    <a:pt x="15709" y="6111"/>
                    <a:pt x="15929" y="5891"/>
                    <a:pt x="16200" y="5891"/>
                  </a:cubicBezTo>
                  <a:moveTo>
                    <a:pt x="16200" y="7855"/>
                  </a:moveTo>
                  <a:cubicBezTo>
                    <a:pt x="17013" y="7855"/>
                    <a:pt x="17673" y="7196"/>
                    <a:pt x="17673" y="6382"/>
                  </a:cubicBezTo>
                  <a:cubicBezTo>
                    <a:pt x="17673" y="5569"/>
                    <a:pt x="17013" y="4909"/>
                    <a:pt x="16200" y="4909"/>
                  </a:cubicBezTo>
                  <a:cubicBezTo>
                    <a:pt x="15387" y="4909"/>
                    <a:pt x="14727" y="5569"/>
                    <a:pt x="14727" y="6382"/>
                  </a:cubicBezTo>
                  <a:cubicBezTo>
                    <a:pt x="14727" y="7196"/>
                    <a:pt x="15387" y="7855"/>
                    <a:pt x="16200" y="7855"/>
                  </a:cubicBezTo>
                  <a:moveTo>
                    <a:pt x="8422" y="8135"/>
                  </a:moveTo>
                  <a:lnTo>
                    <a:pt x="11926" y="11638"/>
                  </a:lnTo>
                  <a:cubicBezTo>
                    <a:pt x="12015" y="11727"/>
                    <a:pt x="12138" y="11782"/>
                    <a:pt x="12273" y="11782"/>
                  </a:cubicBezTo>
                  <a:cubicBezTo>
                    <a:pt x="12408" y="11782"/>
                    <a:pt x="12531" y="11727"/>
                    <a:pt x="12620" y="11638"/>
                  </a:cubicBezTo>
                  <a:lnTo>
                    <a:pt x="14183" y="10075"/>
                  </a:lnTo>
                  <a:lnTo>
                    <a:pt x="16200" y="12764"/>
                  </a:lnTo>
                  <a:lnTo>
                    <a:pt x="5336" y="12764"/>
                  </a:lnTo>
                  <a:cubicBezTo>
                    <a:pt x="5336" y="12764"/>
                    <a:pt x="8422" y="8135"/>
                    <a:pt x="8422" y="8135"/>
                  </a:cubicBezTo>
                  <a:close/>
                  <a:moveTo>
                    <a:pt x="4418" y="13745"/>
                  </a:moveTo>
                  <a:lnTo>
                    <a:pt x="17182" y="13745"/>
                  </a:lnTo>
                  <a:cubicBezTo>
                    <a:pt x="17453" y="13745"/>
                    <a:pt x="17673" y="13526"/>
                    <a:pt x="17673" y="13255"/>
                  </a:cubicBezTo>
                  <a:cubicBezTo>
                    <a:pt x="17673" y="13144"/>
                    <a:pt x="17630" y="13047"/>
                    <a:pt x="17568" y="12965"/>
                  </a:cubicBezTo>
                  <a:lnTo>
                    <a:pt x="17575" y="12960"/>
                  </a:lnTo>
                  <a:lnTo>
                    <a:pt x="14629" y="9033"/>
                  </a:lnTo>
                  <a:lnTo>
                    <a:pt x="14622" y="9038"/>
                  </a:lnTo>
                  <a:cubicBezTo>
                    <a:pt x="14533" y="8919"/>
                    <a:pt x="14397" y="8836"/>
                    <a:pt x="14236" y="8836"/>
                  </a:cubicBezTo>
                  <a:cubicBezTo>
                    <a:pt x="14101" y="8836"/>
                    <a:pt x="13978" y="8891"/>
                    <a:pt x="13889" y="8980"/>
                  </a:cubicBezTo>
                  <a:lnTo>
                    <a:pt x="12273" y="10597"/>
                  </a:lnTo>
                  <a:lnTo>
                    <a:pt x="8693" y="7017"/>
                  </a:lnTo>
                  <a:cubicBezTo>
                    <a:pt x="8604" y="6928"/>
                    <a:pt x="8481" y="6873"/>
                    <a:pt x="8345" y="6873"/>
                  </a:cubicBezTo>
                  <a:cubicBezTo>
                    <a:pt x="8175" y="6873"/>
                    <a:pt x="8033" y="6965"/>
                    <a:pt x="7945" y="7097"/>
                  </a:cubicBezTo>
                  <a:lnTo>
                    <a:pt x="7937" y="7091"/>
                  </a:lnTo>
                  <a:lnTo>
                    <a:pt x="4010" y="12982"/>
                  </a:lnTo>
                  <a:lnTo>
                    <a:pt x="4017" y="12988"/>
                  </a:lnTo>
                  <a:cubicBezTo>
                    <a:pt x="3965" y="13066"/>
                    <a:pt x="3927" y="13154"/>
                    <a:pt x="3927" y="13255"/>
                  </a:cubicBezTo>
                  <a:cubicBezTo>
                    <a:pt x="3927" y="13526"/>
                    <a:pt x="4147" y="13745"/>
                    <a:pt x="4418" y="13745"/>
                  </a:cubicBezTo>
                </a:path>
              </a:pathLst>
            </a:custGeom>
            <a:solidFill>
              <a:schemeClr val="bg1"/>
            </a:solidFill>
            <a:ln w="12700">
              <a:miter lim="400000"/>
            </a:ln>
          </p:spPr>
          <p:txBody>
            <a:bodyPr lIns="19045" tIns="19045" rIns="19045" bIns="19045" anchor="ctr"/>
            <a:lstStyle/>
            <a:p>
              <a:pPr defTabSz="171450">
                <a:defRPr sz="3000" cap="none">
                  <a:solidFill>
                    <a:srgbClr val="FFFFFF"/>
                  </a:solidFill>
                  <a:effectLst>
                    <a:outerShdw blurRad="38100" dist="12700" dir="5400000" rotWithShape="0">
                      <a:srgbClr val="000000">
                        <a:alpha val="50000"/>
                      </a:srgbClr>
                    </a:outerShdw>
                  </a:effectLst>
                </a:defRPr>
              </a:pPr>
              <a:endParaRPr sz="1100">
                <a:solidFill>
                  <a:srgbClr val="768394"/>
                </a:solidFill>
                <a:effectLst>
                  <a:outerShdw blurRad="38100" dist="12700" dir="5400000" rotWithShape="0">
                    <a:srgbClr val="000000">
                      <a:alpha val="50000"/>
                    </a:srgbClr>
                  </a:outerShdw>
                </a:effectLst>
              </a:endParaRPr>
            </a:p>
          </p:txBody>
        </p:sp>
        <p:sp>
          <p:nvSpPr>
            <p:cNvPr id="13" name="ïṩļíḍe"/>
            <p:cNvSpPr/>
            <p:nvPr/>
          </p:nvSpPr>
          <p:spPr bwMode="auto">
            <a:xfrm>
              <a:off x="8950993" y="2592911"/>
              <a:ext cx="726206" cy="724216"/>
            </a:xfrm>
            <a:prstGeom prst="ellipse">
              <a:avLst/>
            </a:prstGeom>
            <a:solidFill>
              <a:schemeClr val="tx1">
                <a:lumMod val="50000"/>
                <a:lumOff val="50000"/>
              </a:schemeClr>
            </a:solidFill>
            <a:effectLst/>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ctr" anchorCtr="0" compatLnSpc="1"/>
            <a:lstStyle/>
            <a:p>
              <a:pPr algn="ctr" defTabSz="685165"/>
              <a:endParaRPr lang="en-US" dirty="0">
                <a:solidFill>
                  <a:srgbClr val="FFFFFF"/>
                </a:solidFill>
              </a:endParaRPr>
            </a:p>
          </p:txBody>
        </p:sp>
        <p:sp>
          <p:nvSpPr>
            <p:cNvPr id="14" name="íŝļíḓê"/>
            <p:cNvSpPr/>
            <p:nvPr/>
          </p:nvSpPr>
          <p:spPr>
            <a:xfrm>
              <a:off x="9174431" y="2815355"/>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chemeClr val="bg1"/>
            </a:solidFill>
            <a:ln w="12700">
              <a:miter lim="400000"/>
            </a:ln>
          </p:spPr>
          <p:txBody>
            <a:bodyPr lIns="19045" tIns="19045" rIns="19045" bIns="19045" anchor="ctr"/>
            <a:lstStyle/>
            <a:p>
              <a:pPr defTabSz="171450">
                <a:defRPr sz="3000" cap="none">
                  <a:solidFill>
                    <a:srgbClr val="FFFFFF"/>
                  </a:solidFill>
                  <a:effectLst>
                    <a:outerShdw blurRad="38100" dist="12700" dir="5400000" rotWithShape="0">
                      <a:srgbClr val="000000">
                        <a:alpha val="50000"/>
                      </a:srgbClr>
                    </a:outerShdw>
                  </a:effectLst>
                </a:defRPr>
              </a:pPr>
              <a:endParaRPr sz="1100">
                <a:solidFill>
                  <a:srgbClr val="768394"/>
                </a:solidFill>
                <a:effectLst>
                  <a:outerShdw blurRad="38100" dist="12700" dir="5400000" rotWithShape="0">
                    <a:srgbClr val="000000">
                      <a:alpha val="50000"/>
                    </a:srgbClr>
                  </a:outerShdw>
                </a:effectLst>
              </a:endParaRPr>
            </a:p>
          </p:txBody>
        </p:sp>
        <p:sp>
          <p:nvSpPr>
            <p:cNvPr id="15" name="iṣlîdé"/>
            <p:cNvSpPr/>
            <p:nvPr/>
          </p:nvSpPr>
          <p:spPr>
            <a:xfrm rot="816452">
              <a:off x="10423986" y="1108213"/>
              <a:ext cx="767498" cy="767498"/>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accent1"/>
            </a:solidFill>
            <a:ln w="12700">
              <a:miter lim="400000"/>
            </a:ln>
          </p:spPr>
          <p:txBody>
            <a:bodyPr lIns="19045" tIns="19045" rIns="19045" bIns="19045" anchor="ctr"/>
            <a:lstStyle/>
            <a:p>
              <a:pPr defTabSz="171450">
                <a:defRPr sz="3000" cap="none">
                  <a:solidFill>
                    <a:srgbClr val="FFFFFF"/>
                  </a:solidFill>
                  <a:effectLst>
                    <a:outerShdw blurRad="38100" dist="12700" dir="5400000" rotWithShape="0">
                      <a:srgbClr val="000000">
                        <a:alpha val="50000"/>
                      </a:srgbClr>
                    </a:outerShdw>
                  </a:effectLst>
                </a:defRPr>
              </a:pPr>
              <a:endParaRPr sz="1100">
                <a:solidFill>
                  <a:srgbClr val="FFFFFF"/>
                </a:solidFill>
                <a:effectLst>
                  <a:outerShdw blurRad="38100" dist="12700" dir="5400000" rotWithShape="0">
                    <a:srgbClr val="000000">
                      <a:alpha val="50000"/>
                    </a:srgbClr>
                  </a:outerShdw>
                </a:effectLst>
              </a:endParaRPr>
            </a:p>
          </p:txBody>
        </p:sp>
        <p:sp>
          <p:nvSpPr>
            <p:cNvPr id="16" name="î$ľíḍè"/>
            <p:cNvSpPr/>
            <p:nvPr/>
          </p:nvSpPr>
          <p:spPr bwMode="auto">
            <a:xfrm>
              <a:off x="1243340" y="4450873"/>
              <a:ext cx="604188" cy="602532"/>
            </a:xfrm>
            <a:prstGeom prst="ellipse">
              <a:avLst/>
            </a:prstGeom>
            <a:solidFill>
              <a:schemeClr val="tx1">
                <a:lumMod val="50000"/>
                <a:lumOff val="50000"/>
              </a:schemeClr>
            </a:solidFill>
            <a:effectLst/>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ctr" anchorCtr="0" compatLnSpc="1"/>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en-US" dirty="0">
                <a:solidFill>
                  <a:srgbClr val="FFFFFF"/>
                </a:solidFill>
              </a:endParaRPr>
            </a:p>
          </p:txBody>
        </p:sp>
        <p:sp>
          <p:nvSpPr>
            <p:cNvPr id="17" name="îšḷîdè"/>
            <p:cNvSpPr/>
            <p:nvPr/>
          </p:nvSpPr>
          <p:spPr>
            <a:xfrm>
              <a:off x="1469114" y="4668653"/>
              <a:ext cx="169450" cy="169345"/>
            </a:xfrm>
            <a:custGeom>
              <a:avLst/>
              <a:gdLst>
                <a:gd name="connsiteX0" fmla="*/ 482620 w 607097"/>
                <a:gd name="connsiteY0" fmla="*/ 381169 h 606722"/>
                <a:gd name="connsiteX1" fmla="*/ 496768 w 607097"/>
                <a:gd name="connsiteY1" fmla="*/ 381169 h 606722"/>
                <a:gd name="connsiteX2" fmla="*/ 510916 w 607097"/>
                <a:gd name="connsiteY2" fmla="*/ 395381 h 606722"/>
                <a:gd name="connsiteX3" fmla="*/ 510916 w 607097"/>
                <a:gd name="connsiteY3" fmla="*/ 409505 h 606722"/>
                <a:gd name="connsiteX4" fmla="*/ 503887 w 607097"/>
                <a:gd name="connsiteY4" fmla="*/ 412525 h 606722"/>
                <a:gd name="connsiteX5" fmla="*/ 496768 w 607097"/>
                <a:gd name="connsiteY5" fmla="*/ 409505 h 606722"/>
                <a:gd name="connsiteX6" fmla="*/ 482620 w 607097"/>
                <a:gd name="connsiteY6" fmla="*/ 395381 h 606722"/>
                <a:gd name="connsiteX7" fmla="*/ 482620 w 607097"/>
                <a:gd name="connsiteY7" fmla="*/ 381169 h 606722"/>
                <a:gd name="connsiteX8" fmla="*/ 546398 w 607097"/>
                <a:gd name="connsiteY8" fmla="*/ 242745 h 606722"/>
                <a:gd name="connsiteX9" fmla="*/ 566606 w 607097"/>
                <a:gd name="connsiteY9" fmla="*/ 242745 h 606722"/>
                <a:gd name="connsiteX10" fmla="*/ 576754 w 607097"/>
                <a:gd name="connsiteY10" fmla="*/ 252756 h 606722"/>
                <a:gd name="connsiteX11" fmla="*/ 566606 w 607097"/>
                <a:gd name="connsiteY11" fmla="*/ 262856 h 606722"/>
                <a:gd name="connsiteX12" fmla="*/ 546398 w 607097"/>
                <a:gd name="connsiteY12" fmla="*/ 262856 h 606722"/>
                <a:gd name="connsiteX13" fmla="*/ 536249 w 607097"/>
                <a:gd name="connsiteY13" fmla="*/ 252756 h 606722"/>
                <a:gd name="connsiteX14" fmla="*/ 546398 w 607097"/>
                <a:gd name="connsiteY14" fmla="*/ 242745 h 606722"/>
                <a:gd name="connsiteX15" fmla="*/ 353968 w 607097"/>
                <a:gd name="connsiteY15" fmla="*/ 101120 h 606722"/>
                <a:gd name="connsiteX16" fmla="*/ 364118 w 607097"/>
                <a:gd name="connsiteY16" fmla="*/ 111251 h 606722"/>
                <a:gd name="connsiteX17" fmla="*/ 364118 w 607097"/>
                <a:gd name="connsiteY17" fmla="*/ 242683 h 606722"/>
                <a:gd name="connsiteX18" fmla="*/ 424838 w 607097"/>
                <a:gd name="connsiteY18" fmla="*/ 242683 h 606722"/>
                <a:gd name="connsiteX19" fmla="*/ 434988 w 607097"/>
                <a:gd name="connsiteY19" fmla="*/ 252725 h 606722"/>
                <a:gd name="connsiteX20" fmla="*/ 424838 w 607097"/>
                <a:gd name="connsiteY20" fmla="*/ 262856 h 606722"/>
                <a:gd name="connsiteX21" fmla="*/ 353968 w 607097"/>
                <a:gd name="connsiteY21" fmla="*/ 262856 h 606722"/>
                <a:gd name="connsiteX22" fmla="*/ 343818 w 607097"/>
                <a:gd name="connsiteY22" fmla="*/ 252725 h 606722"/>
                <a:gd name="connsiteX23" fmla="*/ 343818 w 607097"/>
                <a:gd name="connsiteY23" fmla="*/ 111251 h 606722"/>
                <a:gd name="connsiteX24" fmla="*/ 353968 w 607097"/>
                <a:gd name="connsiteY24" fmla="*/ 101120 h 606722"/>
                <a:gd name="connsiteX25" fmla="*/ 496768 w 607097"/>
                <a:gd name="connsiteY25" fmla="*/ 96101 h 606722"/>
                <a:gd name="connsiteX26" fmla="*/ 510916 w 607097"/>
                <a:gd name="connsiteY26" fmla="*/ 96101 h 606722"/>
                <a:gd name="connsiteX27" fmla="*/ 510916 w 607097"/>
                <a:gd name="connsiteY27" fmla="*/ 110217 h 606722"/>
                <a:gd name="connsiteX28" fmla="*/ 496768 w 607097"/>
                <a:gd name="connsiteY28" fmla="*/ 124334 h 606722"/>
                <a:gd name="connsiteX29" fmla="*/ 489650 w 607097"/>
                <a:gd name="connsiteY29" fmla="*/ 127441 h 606722"/>
                <a:gd name="connsiteX30" fmla="*/ 482620 w 607097"/>
                <a:gd name="connsiteY30" fmla="*/ 124334 h 606722"/>
                <a:gd name="connsiteX31" fmla="*/ 482620 w 607097"/>
                <a:gd name="connsiteY31" fmla="*/ 110217 h 606722"/>
                <a:gd name="connsiteX32" fmla="*/ 196955 w 607097"/>
                <a:gd name="connsiteY32" fmla="*/ 96101 h 606722"/>
                <a:gd name="connsiteX33" fmla="*/ 211110 w 607097"/>
                <a:gd name="connsiteY33" fmla="*/ 96101 h 606722"/>
                <a:gd name="connsiteX34" fmla="*/ 225355 w 607097"/>
                <a:gd name="connsiteY34" fmla="*/ 110217 h 606722"/>
                <a:gd name="connsiteX35" fmla="*/ 225355 w 607097"/>
                <a:gd name="connsiteY35" fmla="*/ 124334 h 606722"/>
                <a:gd name="connsiteX36" fmla="*/ 218233 w 607097"/>
                <a:gd name="connsiteY36" fmla="*/ 127441 h 606722"/>
                <a:gd name="connsiteX37" fmla="*/ 211110 w 607097"/>
                <a:gd name="connsiteY37" fmla="*/ 124334 h 606722"/>
                <a:gd name="connsiteX38" fmla="*/ 196955 w 607097"/>
                <a:gd name="connsiteY38" fmla="*/ 110217 h 606722"/>
                <a:gd name="connsiteX39" fmla="*/ 196955 w 607097"/>
                <a:gd name="connsiteY39" fmla="*/ 96101 h 606722"/>
                <a:gd name="connsiteX40" fmla="*/ 103963 w 607097"/>
                <a:gd name="connsiteY40" fmla="*/ 81761 h 606722"/>
                <a:gd name="connsiteX41" fmla="*/ 87598 w 607097"/>
                <a:gd name="connsiteY41" fmla="*/ 90026 h 606722"/>
                <a:gd name="connsiteX42" fmla="*/ 62322 w 607097"/>
                <a:gd name="connsiteY42" fmla="*/ 115266 h 606722"/>
                <a:gd name="connsiteX43" fmla="*/ 34998 w 607097"/>
                <a:gd name="connsiteY43" fmla="*/ 265902 h 606722"/>
                <a:gd name="connsiteX44" fmla="*/ 75494 w 607097"/>
                <a:gd name="connsiteY44" fmla="*/ 322602 h 606722"/>
                <a:gd name="connsiteX45" fmla="*/ 283044 w 607097"/>
                <a:gd name="connsiteY45" fmla="*/ 530826 h 606722"/>
                <a:gd name="connsiteX46" fmla="*/ 327634 w 607097"/>
                <a:gd name="connsiteY46" fmla="*/ 565219 h 606722"/>
                <a:gd name="connsiteX47" fmla="*/ 490684 w 607097"/>
                <a:gd name="connsiteY47" fmla="*/ 545046 h 606722"/>
                <a:gd name="connsiteX48" fmla="*/ 515960 w 607097"/>
                <a:gd name="connsiteY48" fmla="*/ 519717 h 606722"/>
                <a:gd name="connsiteX49" fmla="*/ 521033 w 607097"/>
                <a:gd name="connsiteY49" fmla="*/ 485324 h 606722"/>
                <a:gd name="connsiteX50" fmla="*/ 434969 w 607097"/>
                <a:gd name="connsiteY50" fmla="*/ 411561 h 606722"/>
                <a:gd name="connsiteX51" fmla="*/ 414321 w 607097"/>
                <a:gd name="connsiteY51" fmla="*/ 406318 h 606722"/>
                <a:gd name="connsiteX52" fmla="*/ 413698 w 607097"/>
                <a:gd name="connsiteY52" fmla="*/ 406496 h 606722"/>
                <a:gd name="connsiteX53" fmla="*/ 405599 w 607097"/>
                <a:gd name="connsiteY53" fmla="*/ 413605 h 606722"/>
                <a:gd name="connsiteX54" fmla="*/ 404620 w 607097"/>
                <a:gd name="connsiteY54" fmla="*/ 414583 h 606722"/>
                <a:gd name="connsiteX55" fmla="*/ 373202 w 607097"/>
                <a:gd name="connsiteY55" fmla="*/ 447910 h 606722"/>
                <a:gd name="connsiteX56" fmla="*/ 349528 w 607097"/>
                <a:gd name="connsiteY56" fmla="*/ 459552 h 606722"/>
                <a:gd name="connsiteX57" fmla="*/ 405599 w 607097"/>
                <a:gd name="connsiteY57" fmla="*/ 475282 h 606722"/>
                <a:gd name="connsiteX58" fmla="*/ 414677 w 607097"/>
                <a:gd name="connsiteY58" fmla="*/ 486391 h 606722"/>
                <a:gd name="connsiteX59" fmla="*/ 404620 w 607097"/>
                <a:gd name="connsiteY59" fmla="*/ 495456 h 606722"/>
                <a:gd name="connsiteX60" fmla="*/ 403552 w 607097"/>
                <a:gd name="connsiteY60" fmla="*/ 495456 h 606722"/>
                <a:gd name="connsiteX61" fmla="*/ 287138 w 607097"/>
                <a:gd name="connsiteY61" fmla="*/ 441866 h 606722"/>
                <a:gd name="connsiteX62" fmla="*/ 286426 w 607097"/>
                <a:gd name="connsiteY62" fmla="*/ 441067 h 606722"/>
                <a:gd name="connsiteX63" fmla="*/ 284112 w 607097"/>
                <a:gd name="connsiteY63" fmla="*/ 438845 h 606722"/>
                <a:gd name="connsiteX64" fmla="*/ 176777 w 607097"/>
                <a:gd name="connsiteY64" fmla="*/ 331666 h 606722"/>
                <a:gd name="connsiteX65" fmla="*/ 111895 w 607097"/>
                <a:gd name="connsiteY65" fmla="*/ 213379 h 606722"/>
                <a:gd name="connsiteX66" fmla="*/ 121062 w 607097"/>
                <a:gd name="connsiteY66" fmla="*/ 202270 h 606722"/>
                <a:gd name="connsiteX67" fmla="*/ 132188 w 607097"/>
                <a:gd name="connsiteY67" fmla="*/ 211335 h 606722"/>
                <a:gd name="connsiteX68" fmla="*/ 146428 w 607097"/>
                <a:gd name="connsiteY68" fmla="*/ 259325 h 606722"/>
                <a:gd name="connsiteX69" fmla="*/ 158532 w 607097"/>
                <a:gd name="connsiteY69" fmla="*/ 233553 h 606722"/>
                <a:gd name="connsiteX70" fmla="*/ 191907 w 607097"/>
                <a:gd name="connsiteY70" fmla="*/ 202270 h 606722"/>
                <a:gd name="connsiteX71" fmla="*/ 192975 w 607097"/>
                <a:gd name="connsiteY71" fmla="*/ 201204 h 606722"/>
                <a:gd name="connsiteX72" fmla="*/ 200006 w 607097"/>
                <a:gd name="connsiteY72" fmla="*/ 193117 h 606722"/>
                <a:gd name="connsiteX73" fmla="*/ 194933 w 607097"/>
                <a:gd name="connsiteY73" fmla="*/ 170899 h 606722"/>
                <a:gd name="connsiteX74" fmla="*/ 121062 w 607097"/>
                <a:gd name="connsiteY74" fmla="*/ 84961 h 606722"/>
                <a:gd name="connsiteX75" fmla="*/ 103963 w 607097"/>
                <a:gd name="connsiteY75" fmla="*/ 81761 h 606722"/>
                <a:gd name="connsiteX76" fmla="*/ 353980 w 607097"/>
                <a:gd name="connsiteY76" fmla="*/ 30273 h 606722"/>
                <a:gd name="connsiteX77" fmla="*/ 364141 w 607097"/>
                <a:gd name="connsiteY77" fmla="*/ 40422 h 606722"/>
                <a:gd name="connsiteX78" fmla="*/ 364141 w 607097"/>
                <a:gd name="connsiteY78" fmla="*/ 60719 h 606722"/>
                <a:gd name="connsiteX79" fmla="*/ 353980 w 607097"/>
                <a:gd name="connsiteY79" fmla="*/ 70778 h 606722"/>
                <a:gd name="connsiteX80" fmla="*/ 343818 w 607097"/>
                <a:gd name="connsiteY80" fmla="*/ 60719 h 606722"/>
                <a:gd name="connsiteX81" fmla="*/ 343818 w 607097"/>
                <a:gd name="connsiteY81" fmla="*/ 40422 h 606722"/>
                <a:gd name="connsiteX82" fmla="*/ 353980 w 607097"/>
                <a:gd name="connsiteY82" fmla="*/ 30273 h 606722"/>
                <a:gd name="connsiteX83" fmla="*/ 353978 w 607097"/>
                <a:gd name="connsiteY83" fmla="*/ 20263 h 606722"/>
                <a:gd name="connsiteX84" fmla="*/ 174819 w 607097"/>
                <a:gd name="connsiteY84" fmla="*/ 104957 h 606722"/>
                <a:gd name="connsiteX85" fmla="*/ 214246 w 607097"/>
                <a:gd name="connsiteY85" fmla="*/ 160768 h 606722"/>
                <a:gd name="connsiteX86" fmla="*/ 221278 w 607097"/>
                <a:gd name="connsiteY86" fmla="*/ 198182 h 606722"/>
                <a:gd name="connsiteX87" fmla="*/ 215938 w 607097"/>
                <a:gd name="connsiteY87" fmla="*/ 209025 h 606722"/>
                <a:gd name="connsiteX88" fmla="*/ 210152 w 607097"/>
                <a:gd name="connsiteY88" fmla="*/ 215157 h 606722"/>
                <a:gd name="connsiteX89" fmla="*/ 206147 w 607097"/>
                <a:gd name="connsiteY89" fmla="*/ 218445 h 606722"/>
                <a:gd name="connsiteX90" fmla="*/ 176777 w 607097"/>
                <a:gd name="connsiteY90" fmla="*/ 244662 h 606722"/>
                <a:gd name="connsiteX91" fmla="*/ 182829 w 607097"/>
                <a:gd name="connsiteY91" fmla="*/ 308382 h 606722"/>
                <a:gd name="connsiteX92" fmla="*/ 189504 w 607097"/>
                <a:gd name="connsiteY92" fmla="*/ 315136 h 606722"/>
                <a:gd name="connsiteX93" fmla="*/ 189949 w 607097"/>
                <a:gd name="connsiteY93" fmla="*/ 315492 h 606722"/>
                <a:gd name="connsiteX94" fmla="*/ 191640 w 607097"/>
                <a:gd name="connsiteY94" fmla="*/ 317269 h 606722"/>
                <a:gd name="connsiteX95" fmla="*/ 298263 w 607097"/>
                <a:gd name="connsiteY95" fmla="*/ 424714 h 606722"/>
                <a:gd name="connsiteX96" fmla="*/ 362077 w 607097"/>
                <a:gd name="connsiteY96" fmla="*/ 430758 h 606722"/>
                <a:gd name="connsiteX97" fmla="*/ 388422 w 607097"/>
                <a:gd name="connsiteY97" fmla="*/ 401430 h 606722"/>
                <a:gd name="connsiteX98" fmla="*/ 408625 w 607097"/>
                <a:gd name="connsiteY98" fmla="*/ 386233 h 606722"/>
                <a:gd name="connsiteX99" fmla="*/ 419661 w 607097"/>
                <a:gd name="connsiteY99" fmla="*/ 384900 h 606722"/>
                <a:gd name="connsiteX100" fmla="*/ 446094 w 607097"/>
                <a:gd name="connsiteY100" fmla="*/ 392365 h 606722"/>
                <a:gd name="connsiteX101" fmla="*/ 501987 w 607097"/>
                <a:gd name="connsiteY101" fmla="*/ 431646 h 606722"/>
                <a:gd name="connsiteX102" fmla="*/ 586894 w 607097"/>
                <a:gd name="connsiteY102" fmla="*/ 252749 h 606722"/>
                <a:gd name="connsiteX103" fmla="*/ 353978 w 607097"/>
                <a:gd name="connsiteY103" fmla="*/ 20263 h 606722"/>
                <a:gd name="connsiteX104" fmla="*/ 353978 w 607097"/>
                <a:gd name="connsiteY104" fmla="*/ 0 h 606722"/>
                <a:gd name="connsiteX105" fmla="*/ 607097 w 607097"/>
                <a:gd name="connsiteY105" fmla="*/ 252749 h 606722"/>
                <a:gd name="connsiteX106" fmla="*/ 517384 w 607097"/>
                <a:gd name="connsiteY106" fmla="*/ 445421 h 606722"/>
                <a:gd name="connsiteX107" fmla="*/ 540257 w 607097"/>
                <a:gd name="connsiteY107" fmla="*/ 474215 h 606722"/>
                <a:gd name="connsiteX108" fmla="*/ 531179 w 607097"/>
                <a:gd name="connsiteY108" fmla="*/ 532870 h 606722"/>
                <a:gd name="connsiteX109" fmla="*/ 505814 w 607097"/>
                <a:gd name="connsiteY109" fmla="*/ 559176 h 606722"/>
                <a:gd name="connsiteX110" fmla="*/ 401505 w 607097"/>
                <a:gd name="connsiteY110" fmla="*/ 606722 h 606722"/>
                <a:gd name="connsiteX111" fmla="*/ 318556 w 607097"/>
                <a:gd name="connsiteY111" fmla="*/ 582460 h 606722"/>
                <a:gd name="connsiteX112" fmla="*/ 268893 w 607097"/>
                <a:gd name="connsiteY112" fmla="*/ 543979 h 606722"/>
                <a:gd name="connsiteX113" fmla="*/ 61343 w 607097"/>
                <a:gd name="connsiteY113" fmla="*/ 336732 h 606722"/>
                <a:gd name="connsiteX114" fmla="*/ 16753 w 607097"/>
                <a:gd name="connsiteY114" fmla="*/ 275056 h 606722"/>
                <a:gd name="connsiteX115" fmla="*/ 48171 w 607097"/>
                <a:gd name="connsiteY115" fmla="*/ 101135 h 606722"/>
                <a:gd name="connsiteX116" fmla="*/ 73447 w 607097"/>
                <a:gd name="connsiteY116" fmla="*/ 75807 h 606722"/>
                <a:gd name="connsiteX117" fmla="*/ 132188 w 607097"/>
                <a:gd name="connsiteY117" fmla="*/ 66742 h 606722"/>
                <a:gd name="connsiteX118" fmla="*/ 160757 w 607097"/>
                <a:gd name="connsiteY118" fmla="*/ 89315 h 606722"/>
                <a:gd name="connsiteX119" fmla="*/ 353978 w 607097"/>
                <a:gd name="connsiteY119"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Lst>
              <a:rect l="l" t="t" r="r" b="b"/>
              <a:pathLst>
                <a:path w="607097" h="606722">
                  <a:moveTo>
                    <a:pt x="482620" y="381169"/>
                  </a:moveTo>
                  <a:cubicBezTo>
                    <a:pt x="486624" y="377172"/>
                    <a:pt x="492675" y="377172"/>
                    <a:pt x="496768" y="381169"/>
                  </a:cubicBezTo>
                  <a:lnTo>
                    <a:pt x="510916" y="395381"/>
                  </a:lnTo>
                  <a:cubicBezTo>
                    <a:pt x="515009" y="399379"/>
                    <a:pt x="515009" y="405419"/>
                    <a:pt x="510916" y="409505"/>
                  </a:cubicBezTo>
                  <a:cubicBezTo>
                    <a:pt x="509937" y="412525"/>
                    <a:pt x="506912" y="412525"/>
                    <a:pt x="503887" y="412525"/>
                  </a:cubicBezTo>
                  <a:cubicBezTo>
                    <a:pt x="500861" y="412525"/>
                    <a:pt x="498815" y="411548"/>
                    <a:pt x="496768" y="409505"/>
                  </a:cubicBezTo>
                  <a:lnTo>
                    <a:pt x="482620" y="395381"/>
                  </a:lnTo>
                  <a:cubicBezTo>
                    <a:pt x="478527" y="391295"/>
                    <a:pt x="478527" y="385255"/>
                    <a:pt x="482620" y="381169"/>
                  </a:cubicBezTo>
                  <a:close/>
                  <a:moveTo>
                    <a:pt x="546398" y="242745"/>
                  </a:moveTo>
                  <a:lnTo>
                    <a:pt x="566606" y="242745"/>
                  </a:lnTo>
                  <a:cubicBezTo>
                    <a:pt x="572659" y="242745"/>
                    <a:pt x="576754" y="246732"/>
                    <a:pt x="576754" y="252756"/>
                  </a:cubicBezTo>
                  <a:cubicBezTo>
                    <a:pt x="576754" y="258869"/>
                    <a:pt x="572659" y="262856"/>
                    <a:pt x="566606" y="262856"/>
                  </a:cubicBezTo>
                  <a:lnTo>
                    <a:pt x="546398" y="262856"/>
                  </a:lnTo>
                  <a:cubicBezTo>
                    <a:pt x="540255" y="262856"/>
                    <a:pt x="536249" y="258869"/>
                    <a:pt x="536249" y="252756"/>
                  </a:cubicBezTo>
                  <a:cubicBezTo>
                    <a:pt x="536249" y="246732"/>
                    <a:pt x="540255" y="242745"/>
                    <a:pt x="546398" y="242745"/>
                  </a:cubicBezTo>
                  <a:close/>
                  <a:moveTo>
                    <a:pt x="353968" y="101120"/>
                  </a:moveTo>
                  <a:cubicBezTo>
                    <a:pt x="360022" y="101120"/>
                    <a:pt x="364118" y="105119"/>
                    <a:pt x="364118" y="111251"/>
                  </a:cubicBezTo>
                  <a:lnTo>
                    <a:pt x="364118" y="242683"/>
                  </a:lnTo>
                  <a:lnTo>
                    <a:pt x="424838" y="242683"/>
                  </a:lnTo>
                  <a:cubicBezTo>
                    <a:pt x="430893" y="242683"/>
                    <a:pt x="434988" y="246682"/>
                    <a:pt x="434988" y="252725"/>
                  </a:cubicBezTo>
                  <a:cubicBezTo>
                    <a:pt x="434988" y="258857"/>
                    <a:pt x="430893" y="262856"/>
                    <a:pt x="424838" y="262856"/>
                  </a:cubicBezTo>
                  <a:lnTo>
                    <a:pt x="353968" y="262856"/>
                  </a:lnTo>
                  <a:cubicBezTo>
                    <a:pt x="347825" y="262856"/>
                    <a:pt x="343818" y="258857"/>
                    <a:pt x="343818" y="252725"/>
                  </a:cubicBezTo>
                  <a:lnTo>
                    <a:pt x="343818" y="111251"/>
                  </a:lnTo>
                  <a:cubicBezTo>
                    <a:pt x="343818" y="105119"/>
                    <a:pt x="347825" y="101120"/>
                    <a:pt x="353968" y="101120"/>
                  </a:cubicBezTo>
                  <a:close/>
                  <a:moveTo>
                    <a:pt x="496768" y="96101"/>
                  </a:moveTo>
                  <a:cubicBezTo>
                    <a:pt x="500861" y="92017"/>
                    <a:pt x="506912" y="92017"/>
                    <a:pt x="510916" y="96101"/>
                  </a:cubicBezTo>
                  <a:cubicBezTo>
                    <a:pt x="515009" y="100096"/>
                    <a:pt x="515009" y="106222"/>
                    <a:pt x="510916" y="110217"/>
                  </a:cubicBezTo>
                  <a:lnTo>
                    <a:pt x="496768" y="124334"/>
                  </a:lnTo>
                  <a:cubicBezTo>
                    <a:pt x="494722" y="126376"/>
                    <a:pt x="492675" y="127441"/>
                    <a:pt x="489650" y="127441"/>
                  </a:cubicBezTo>
                  <a:cubicBezTo>
                    <a:pt x="486624" y="127441"/>
                    <a:pt x="484578" y="126376"/>
                    <a:pt x="482620" y="124334"/>
                  </a:cubicBezTo>
                  <a:cubicBezTo>
                    <a:pt x="478527" y="120338"/>
                    <a:pt x="478527" y="114301"/>
                    <a:pt x="482620" y="110217"/>
                  </a:cubicBezTo>
                  <a:close/>
                  <a:moveTo>
                    <a:pt x="196955" y="96101"/>
                  </a:moveTo>
                  <a:cubicBezTo>
                    <a:pt x="201050" y="92017"/>
                    <a:pt x="207104" y="92017"/>
                    <a:pt x="211110" y="96101"/>
                  </a:cubicBezTo>
                  <a:lnTo>
                    <a:pt x="225355" y="110217"/>
                  </a:lnTo>
                  <a:cubicBezTo>
                    <a:pt x="229361" y="114301"/>
                    <a:pt x="229361" y="120338"/>
                    <a:pt x="225355" y="124334"/>
                  </a:cubicBezTo>
                  <a:cubicBezTo>
                    <a:pt x="223307" y="126376"/>
                    <a:pt x="220280" y="127441"/>
                    <a:pt x="218233" y="127441"/>
                  </a:cubicBezTo>
                  <a:cubicBezTo>
                    <a:pt x="215206" y="127441"/>
                    <a:pt x="213158" y="126376"/>
                    <a:pt x="211110" y="124334"/>
                  </a:cubicBezTo>
                  <a:lnTo>
                    <a:pt x="196955" y="110217"/>
                  </a:lnTo>
                  <a:cubicBezTo>
                    <a:pt x="192949" y="106222"/>
                    <a:pt x="192949" y="100096"/>
                    <a:pt x="196955" y="96101"/>
                  </a:cubicBezTo>
                  <a:close/>
                  <a:moveTo>
                    <a:pt x="103963" y="81761"/>
                  </a:moveTo>
                  <a:cubicBezTo>
                    <a:pt x="98011" y="82650"/>
                    <a:pt x="92182" y="85449"/>
                    <a:pt x="87598" y="90026"/>
                  </a:cubicBezTo>
                  <a:lnTo>
                    <a:pt x="62322" y="115266"/>
                  </a:lnTo>
                  <a:cubicBezTo>
                    <a:pt x="17732" y="159790"/>
                    <a:pt x="8654" y="209291"/>
                    <a:pt x="34998" y="265902"/>
                  </a:cubicBezTo>
                  <a:cubicBezTo>
                    <a:pt x="44077" y="285187"/>
                    <a:pt x="57249" y="304383"/>
                    <a:pt x="75494" y="322602"/>
                  </a:cubicBezTo>
                  <a:lnTo>
                    <a:pt x="283044" y="530826"/>
                  </a:lnTo>
                  <a:cubicBezTo>
                    <a:pt x="297284" y="545046"/>
                    <a:pt x="312415" y="557132"/>
                    <a:pt x="327634" y="565219"/>
                  </a:cubicBezTo>
                  <a:cubicBezTo>
                    <a:pt x="389401" y="599612"/>
                    <a:pt x="443068" y="592503"/>
                    <a:pt x="490684" y="545046"/>
                  </a:cubicBezTo>
                  <a:lnTo>
                    <a:pt x="515960" y="519717"/>
                  </a:lnTo>
                  <a:cubicBezTo>
                    <a:pt x="525127" y="510653"/>
                    <a:pt x="527085" y="496433"/>
                    <a:pt x="521033" y="485324"/>
                  </a:cubicBezTo>
                  <a:cubicBezTo>
                    <a:pt x="503856" y="451998"/>
                    <a:pt x="434969" y="411561"/>
                    <a:pt x="434969" y="411561"/>
                  </a:cubicBezTo>
                  <a:cubicBezTo>
                    <a:pt x="427582" y="407829"/>
                    <a:pt x="420195" y="405874"/>
                    <a:pt x="414321" y="406318"/>
                  </a:cubicBezTo>
                  <a:cubicBezTo>
                    <a:pt x="414143" y="406318"/>
                    <a:pt x="413876" y="406407"/>
                    <a:pt x="413698" y="406496"/>
                  </a:cubicBezTo>
                  <a:cubicBezTo>
                    <a:pt x="409604" y="407473"/>
                    <a:pt x="407646" y="409517"/>
                    <a:pt x="405599" y="413605"/>
                  </a:cubicBezTo>
                  <a:lnTo>
                    <a:pt x="404620" y="414583"/>
                  </a:lnTo>
                  <a:cubicBezTo>
                    <a:pt x="397500" y="423648"/>
                    <a:pt x="380323" y="443910"/>
                    <a:pt x="373202" y="447910"/>
                  </a:cubicBezTo>
                  <a:cubicBezTo>
                    <a:pt x="365548" y="453242"/>
                    <a:pt x="357538" y="457152"/>
                    <a:pt x="349528" y="459552"/>
                  </a:cubicBezTo>
                  <a:cubicBezTo>
                    <a:pt x="365281" y="466839"/>
                    <a:pt x="384328" y="473149"/>
                    <a:pt x="405599" y="475282"/>
                  </a:cubicBezTo>
                  <a:cubicBezTo>
                    <a:pt x="410672" y="476259"/>
                    <a:pt x="414677" y="480259"/>
                    <a:pt x="414677" y="486391"/>
                  </a:cubicBezTo>
                  <a:cubicBezTo>
                    <a:pt x="413698" y="491456"/>
                    <a:pt x="409604" y="495456"/>
                    <a:pt x="404620" y="495456"/>
                  </a:cubicBezTo>
                  <a:lnTo>
                    <a:pt x="403552" y="495456"/>
                  </a:lnTo>
                  <a:cubicBezTo>
                    <a:pt x="333686" y="488346"/>
                    <a:pt x="288117" y="443910"/>
                    <a:pt x="287138" y="441866"/>
                  </a:cubicBezTo>
                  <a:cubicBezTo>
                    <a:pt x="286871" y="441600"/>
                    <a:pt x="286604" y="441333"/>
                    <a:pt x="286426" y="441067"/>
                  </a:cubicBezTo>
                  <a:cubicBezTo>
                    <a:pt x="285625" y="440356"/>
                    <a:pt x="284824" y="439645"/>
                    <a:pt x="284112" y="438845"/>
                  </a:cubicBezTo>
                  <a:lnTo>
                    <a:pt x="176777" y="331666"/>
                  </a:lnTo>
                  <a:cubicBezTo>
                    <a:pt x="174730" y="329622"/>
                    <a:pt x="119015" y="284120"/>
                    <a:pt x="111895" y="213379"/>
                  </a:cubicBezTo>
                  <a:cubicBezTo>
                    <a:pt x="110916" y="208314"/>
                    <a:pt x="115010" y="203248"/>
                    <a:pt x="121062" y="202270"/>
                  </a:cubicBezTo>
                  <a:cubicBezTo>
                    <a:pt x="127115" y="201204"/>
                    <a:pt x="131209" y="205292"/>
                    <a:pt x="132188" y="211335"/>
                  </a:cubicBezTo>
                  <a:cubicBezTo>
                    <a:pt x="133968" y="229109"/>
                    <a:pt x="139486" y="245284"/>
                    <a:pt x="146428" y="259325"/>
                  </a:cubicBezTo>
                  <a:cubicBezTo>
                    <a:pt x="148653" y="250794"/>
                    <a:pt x="152658" y="242262"/>
                    <a:pt x="158532" y="233553"/>
                  </a:cubicBezTo>
                  <a:cubicBezTo>
                    <a:pt x="162537" y="227510"/>
                    <a:pt x="183808" y="210358"/>
                    <a:pt x="191907" y="202270"/>
                  </a:cubicBezTo>
                  <a:lnTo>
                    <a:pt x="192975" y="201204"/>
                  </a:lnTo>
                  <a:cubicBezTo>
                    <a:pt x="196980" y="199160"/>
                    <a:pt x="199027" y="196138"/>
                    <a:pt x="200006" y="193117"/>
                  </a:cubicBezTo>
                  <a:cubicBezTo>
                    <a:pt x="202053" y="187073"/>
                    <a:pt x="200006" y="178986"/>
                    <a:pt x="194933" y="170899"/>
                  </a:cubicBezTo>
                  <a:cubicBezTo>
                    <a:pt x="194933" y="169832"/>
                    <a:pt x="154438" y="102113"/>
                    <a:pt x="121062" y="84961"/>
                  </a:cubicBezTo>
                  <a:cubicBezTo>
                    <a:pt x="115989" y="81895"/>
                    <a:pt x="109915" y="80873"/>
                    <a:pt x="103963" y="81761"/>
                  </a:cubicBezTo>
                  <a:close/>
                  <a:moveTo>
                    <a:pt x="353980" y="30273"/>
                  </a:moveTo>
                  <a:cubicBezTo>
                    <a:pt x="360041" y="30273"/>
                    <a:pt x="364141" y="34368"/>
                    <a:pt x="364141" y="40422"/>
                  </a:cubicBezTo>
                  <a:lnTo>
                    <a:pt x="364141" y="60719"/>
                  </a:lnTo>
                  <a:cubicBezTo>
                    <a:pt x="364141" y="66772"/>
                    <a:pt x="360041" y="70778"/>
                    <a:pt x="353980" y="70778"/>
                  </a:cubicBezTo>
                  <a:cubicBezTo>
                    <a:pt x="347829" y="70778"/>
                    <a:pt x="343818" y="66772"/>
                    <a:pt x="343818" y="60719"/>
                  </a:cubicBezTo>
                  <a:lnTo>
                    <a:pt x="343818" y="40422"/>
                  </a:lnTo>
                  <a:cubicBezTo>
                    <a:pt x="343818" y="34368"/>
                    <a:pt x="347829" y="30273"/>
                    <a:pt x="353980" y="30273"/>
                  </a:cubicBezTo>
                  <a:close/>
                  <a:moveTo>
                    <a:pt x="353978" y="20263"/>
                  </a:moveTo>
                  <a:cubicBezTo>
                    <a:pt x="284112" y="20263"/>
                    <a:pt x="219409" y="50479"/>
                    <a:pt x="174819" y="104957"/>
                  </a:cubicBezTo>
                  <a:cubicBezTo>
                    <a:pt x="196446" y="130818"/>
                    <a:pt x="212911" y="158901"/>
                    <a:pt x="214246" y="160768"/>
                  </a:cubicBezTo>
                  <a:cubicBezTo>
                    <a:pt x="221278" y="173920"/>
                    <a:pt x="224304" y="187073"/>
                    <a:pt x="221278" y="198182"/>
                  </a:cubicBezTo>
                  <a:cubicBezTo>
                    <a:pt x="220299" y="202093"/>
                    <a:pt x="218430" y="205736"/>
                    <a:pt x="215938" y="209025"/>
                  </a:cubicBezTo>
                  <a:cubicBezTo>
                    <a:pt x="214336" y="211335"/>
                    <a:pt x="212466" y="213379"/>
                    <a:pt x="210152" y="215157"/>
                  </a:cubicBezTo>
                  <a:cubicBezTo>
                    <a:pt x="208906" y="216312"/>
                    <a:pt x="207482" y="217378"/>
                    <a:pt x="206147" y="218445"/>
                  </a:cubicBezTo>
                  <a:cubicBezTo>
                    <a:pt x="193954" y="228487"/>
                    <a:pt x="179803" y="241640"/>
                    <a:pt x="176777" y="244662"/>
                  </a:cubicBezTo>
                  <a:cubicBezTo>
                    <a:pt x="160579" y="269012"/>
                    <a:pt x="162537" y="287142"/>
                    <a:pt x="182829" y="308382"/>
                  </a:cubicBezTo>
                  <a:lnTo>
                    <a:pt x="189504" y="315136"/>
                  </a:lnTo>
                  <a:cubicBezTo>
                    <a:pt x="189771" y="315403"/>
                    <a:pt x="189949" y="315492"/>
                    <a:pt x="189949" y="315492"/>
                  </a:cubicBezTo>
                  <a:cubicBezTo>
                    <a:pt x="190572" y="316025"/>
                    <a:pt x="191195" y="316647"/>
                    <a:pt x="191640" y="317269"/>
                  </a:cubicBezTo>
                  <a:lnTo>
                    <a:pt x="298263" y="424714"/>
                  </a:lnTo>
                  <a:cubicBezTo>
                    <a:pt x="318556" y="444888"/>
                    <a:pt x="337780" y="446932"/>
                    <a:pt x="362077" y="430758"/>
                  </a:cubicBezTo>
                  <a:cubicBezTo>
                    <a:pt x="365103" y="428713"/>
                    <a:pt x="378275" y="414583"/>
                    <a:pt x="388422" y="401430"/>
                  </a:cubicBezTo>
                  <a:cubicBezTo>
                    <a:pt x="393406" y="393343"/>
                    <a:pt x="400526" y="388277"/>
                    <a:pt x="408625" y="386233"/>
                  </a:cubicBezTo>
                  <a:cubicBezTo>
                    <a:pt x="412096" y="385344"/>
                    <a:pt x="415834" y="384900"/>
                    <a:pt x="419661" y="384900"/>
                  </a:cubicBezTo>
                  <a:cubicBezTo>
                    <a:pt x="428294" y="384989"/>
                    <a:pt x="437728" y="387477"/>
                    <a:pt x="446094" y="392365"/>
                  </a:cubicBezTo>
                  <a:cubicBezTo>
                    <a:pt x="447963" y="393609"/>
                    <a:pt x="476088" y="410051"/>
                    <a:pt x="501987" y="431646"/>
                  </a:cubicBezTo>
                  <a:cubicBezTo>
                    <a:pt x="556545" y="387122"/>
                    <a:pt x="586894" y="322513"/>
                    <a:pt x="586894" y="252749"/>
                  </a:cubicBezTo>
                  <a:cubicBezTo>
                    <a:pt x="586894" y="124330"/>
                    <a:pt x="482585" y="20263"/>
                    <a:pt x="353978" y="20263"/>
                  </a:cubicBezTo>
                  <a:close/>
                  <a:moveTo>
                    <a:pt x="353978" y="0"/>
                  </a:moveTo>
                  <a:cubicBezTo>
                    <a:pt x="493710" y="0"/>
                    <a:pt x="607097" y="113222"/>
                    <a:pt x="607097" y="252749"/>
                  </a:cubicBezTo>
                  <a:cubicBezTo>
                    <a:pt x="607097" y="327578"/>
                    <a:pt x="574345" y="397786"/>
                    <a:pt x="517384" y="445421"/>
                  </a:cubicBezTo>
                  <a:cubicBezTo>
                    <a:pt x="526907" y="454753"/>
                    <a:pt x="535184" y="464617"/>
                    <a:pt x="540257" y="474215"/>
                  </a:cubicBezTo>
                  <a:cubicBezTo>
                    <a:pt x="550403" y="493412"/>
                    <a:pt x="547377" y="517673"/>
                    <a:pt x="531179" y="532870"/>
                  </a:cubicBezTo>
                  <a:lnTo>
                    <a:pt x="505814" y="559176"/>
                  </a:lnTo>
                  <a:cubicBezTo>
                    <a:pt x="474486" y="590548"/>
                    <a:pt x="438974" y="606722"/>
                    <a:pt x="401505" y="606722"/>
                  </a:cubicBezTo>
                  <a:cubicBezTo>
                    <a:pt x="375249" y="606722"/>
                    <a:pt x="346858" y="598635"/>
                    <a:pt x="318556" y="582460"/>
                  </a:cubicBezTo>
                  <a:cubicBezTo>
                    <a:pt x="301289" y="573307"/>
                    <a:pt x="285091" y="560154"/>
                    <a:pt x="268893" y="543979"/>
                  </a:cubicBezTo>
                  <a:lnTo>
                    <a:pt x="61343" y="336732"/>
                  </a:lnTo>
                  <a:cubicBezTo>
                    <a:pt x="42030" y="317536"/>
                    <a:pt x="26899" y="296296"/>
                    <a:pt x="16753" y="275056"/>
                  </a:cubicBezTo>
                  <a:cubicBezTo>
                    <a:pt x="-13596" y="210358"/>
                    <a:pt x="-2471" y="151703"/>
                    <a:pt x="48171" y="101135"/>
                  </a:cubicBezTo>
                  <a:lnTo>
                    <a:pt x="73447" y="75807"/>
                  </a:lnTo>
                  <a:cubicBezTo>
                    <a:pt x="88666" y="60699"/>
                    <a:pt x="112963" y="56611"/>
                    <a:pt x="132188" y="66742"/>
                  </a:cubicBezTo>
                  <a:cubicBezTo>
                    <a:pt x="141711" y="71719"/>
                    <a:pt x="151412" y="79895"/>
                    <a:pt x="160757" y="89315"/>
                  </a:cubicBezTo>
                  <a:cubicBezTo>
                    <a:pt x="209173" y="32971"/>
                    <a:pt x="278772" y="0"/>
                    <a:pt x="353978" y="0"/>
                  </a:cubicBezTo>
                  <a:close/>
                </a:path>
              </a:pathLst>
            </a:custGeom>
            <a:solidFill>
              <a:schemeClr val="bg1"/>
            </a:solidFill>
            <a:ln w="12700">
              <a:miter lim="400000"/>
            </a:ln>
          </p:spPr>
          <p:txBody>
            <a:bodyPr lIns="19045" tIns="19045" rIns="19045" bIns="19045" anchor="ct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defTabSz="171450">
                <a:defRPr sz="3000" cap="none">
                  <a:solidFill>
                    <a:srgbClr val="FFFFFF"/>
                  </a:solidFill>
                  <a:effectLst>
                    <a:outerShdw blurRad="38100" dist="12700" dir="5400000" rotWithShape="0">
                      <a:srgbClr val="000000">
                        <a:alpha val="50000"/>
                      </a:srgbClr>
                    </a:outerShdw>
                  </a:effectLst>
                </a:defRPr>
              </a:pPr>
              <a:endParaRPr sz="1100">
                <a:solidFill>
                  <a:srgbClr val="768394"/>
                </a:solidFill>
                <a:effectLst>
                  <a:outerShdw blurRad="38100" dist="12700" dir="5400000" rotWithShape="0">
                    <a:srgbClr val="000000">
                      <a:alpha val="50000"/>
                    </a:srgbClr>
                  </a:outerShdw>
                </a:effectLst>
              </a:endParaRPr>
            </a:p>
          </p:txBody>
        </p:sp>
        <p:sp>
          <p:nvSpPr>
            <p:cNvPr id="18" name="îṥḷíḓé"/>
            <p:cNvSpPr/>
            <p:nvPr/>
          </p:nvSpPr>
          <p:spPr>
            <a:xfrm>
              <a:off x="819840" y="5505864"/>
              <a:ext cx="1338717" cy="610261"/>
            </a:xfrm>
            <a:prstGeom prst="snip2SameRect">
              <a:avLst>
                <a:gd name="adj1" fmla="val 0"/>
                <a:gd name="adj2" fmla="val 0"/>
              </a:avLst>
            </a:prstGeom>
            <a:ln>
              <a:noFill/>
            </a:ln>
          </p:spPr>
          <p:txBody>
            <a:bodyPr wrap="square" anchor="t">
              <a:noAutofit/>
            </a:bodyPr>
            <a:lstStyle/>
            <a:p>
              <a:pPr marL="128270" indent="-128270" defTabSz="685165">
                <a:lnSpc>
                  <a:spcPct val="150000"/>
                </a:lnSpc>
                <a:buFont typeface="Arial" panose="020B0604020202020204" pitchFamily="34" charset="0"/>
                <a:buChar char="•"/>
              </a:pPr>
              <a:r>
                <a:rPr lang="zh-CN" altLang="en-US" sz="900" dirty="0">
                  <a:solidFill>
                    <a:srgbClr val="000000"/>
                  </a:solidFill>
                </a:rPr>
                <a:t>专家回避</a:t>
              </a:r>
              <a:endParaRPr lang="en-US" altLang="zh-CN" sz="900" dirty="0">
                <a:solidFill>
                  <a:srgbClr val="000000"/>
                </a:solidFill>
              </a:endParaRPr>
            </a:p>
            <a:p>
              <a:pPr marL="128270" indent="-128270" defTabSz="685165">
                <a:lnSpc>
                  <a:spcPct val="150000"/>
                </a:lnSpc>
                <a:buFont typeface="Arial" panose="020B0604020202020204" pitchFamily="34" charset="0"/>
                <a:buChar char="•"/>
              </a:pPr>
              <a:r>
                <a:rPr lang="zh-CN" altLang="en-US" sz="900" dirty="0">
                  <a:solidFill>
                    <a:srgbClr val="000000"/>
                  </a:solidFill>
                </a:rPr>
                <a:t>承诺词</a:t>
              </a:r>
              <a:endParaRPr lang="en-US" altLang="zh-CN" sz="900" dirty="0">
                <a:solidFill>
                  <a:srgbClr val="000000"/>
                </a:solidFill>
              </a:endParaRPr>
            </a:p>
            <a:p>
              <a:pPr marL="128270" indent="-128270" defTabSz="685165">
                <a:lnSpc>
                  <a:spcPct val="150000"/>
                </a:lnSpc>
                <a:buFont typeface="Arial" panose="020B0604020202020204" pitchFamily="34" charset="0"/>
                <a:buChar char="•"/>
              </a:pPr>
              <a:r>
                <a:rPr lang="zh-CN" altLang="en-US" sz="900" dirty="0">
                  <a:solidFill>
                    <a:srgbClr val="000000"/>
                  </a:solidFill>
                </a:rPr>
                <a:t>组长推荐</a:t>
              </a:r>
              <a:endParaRPr lang="en-US" altLang="zh-CN" sz="900" dirty="0">
                <a:solidFill>
                  <a:srgbClr val="000000"/>
                </a:solidFill>
              </a:endParaRPr>
            </a:p>
          </p:txBody>
        </p:sp>
        <p:sp>
          <p:nvSpPr>
            <p:cNvPr id="19" name="ïṡļiḓé"/>
            <p:cNvSpPr txBox="1"/>
            <p:nvPr/>
          </p:nvSpPr>
          <p:spPr bwMode="auto">
            <a:xfrm>
              <a:off x="819839" y="5053405"/>
              <a:ext cx="3389923" cy="43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sz="1200" b="1" dirty="0">
                  <a:solidFill>
                    <a:srgbClr val="000000"/>
                  </a:solidFill>
                </a:rPr>
                <a:t>评标准备环节</a:t>
              </a:r>
              <a:endParaRPr lang="en-US" altLang="zh-CN" sz="1200" b="1" dirty="0">
                <a:solidFill>
                  <a:srgbClr val="000000"/>
                </a:solidFill>
              </a:endParaRPr>
            </a:p>
          </p:txBody>
        </p:sp>
        <p:sp>
          <p:nvSpPr>
            <p:cNvPr id="20" name="ísḷïdê"/>
            <p:cNvSpPr/>
            <p:nvPr/>
          </p:nvSpPr>
          <p:spPr>
            <a:xfrm>
              <a:off x="5637657" y="4761611"/>
              <a:ext cx="3389923" cy="688498"/>
            </a:xfrm>
            <a:prstGeom prst="snip2SameRect">
              <a:avLst>
                <a:gd name="adj1" fmla="val 0"/>
                <a:gd name="adj2" fmla="val 0"/>
              </a:avLst>
            </a:prstGeom>
            <a:ln>
              <a:noFill/>
            </a:ln>
          </p:spPr>
          <p:txBody>
            <a:bodyPr wrap="square" anchor="t">
              <a:noAutofit/>
            </a:bodyPr>
            <a:lstStyle/>
            <a:p>
              <a:pPr marL="128270" indent="-128270" defTabSz="685165">
                <a:lnSpc>
                  <a:spcPct val="150000"/>
                </a:lnSpc>
                <a:buFont typeface="Arial" panose="020B0604020202020204" pitchFamily="34" charset="0"/>
                <a:buChar char="•"/>
              </a:pPr>
              <a:r>
                <a:rPr lang="zh-CN" altLang="en-US" sz="1100" dirty="0">
                  <a:solidFill>
                    <a:srgbClr val="000000"/>
                  </a:solidFill>
                </a:rPr>
                <a:t>商务部分评审</a:t>
              </a:r>
              <a:endParaRPr lang="en-US" altLang="zh-CN" sz="1100" dirty="0">
                <a:solidFill>
                  <a:srgbClr val="000000"/>
                </a:solidFill>
              </a:endParaRPr>
            </a:p>
            <a:p>
              <a:pPr marL="128270" indent="-128270" defTabSz="685165">
                <a:lnSpc>
                  <a:spcPct val="150000"/>
                </a:lnSpc>
                <a:buFont typeface="Arial" panose="020B0604020202020204" pitchFamily="34" charset="0"/>
                <a:buChar char="•"/>
              </a:pPr>
              <a:r>
                <a:rPr lang="zh-CN" altLang="en-US" sz="1100" dirty="0">
                  <a:solidFill>
                    <a:srgbClr val="000000"/>
                  </a:solidFill>
                </a:rPr>
                <a:t>技术部分评审</a:t>
              </a:r>
              <a:endParaRPr lang="en-US" altLang="zh-CN" sz="1100" dirty="0">
                <a:solidFill>
                  <a:srgbClr val="000000"/>
                </a:solidFill>
              </a:endParaRPr>
            </a:p>
            <a:p>
              <a:pPr marL="128270" indent="-128270" defTabSz="685165">
                <a:lnSpc>
                  <a:spcPct val="150000"/>
                </a:lnSpc>
                <a:buFont typeface="Arial" panose="020B0604020202020204" pitchFamily="34" charset="0"/>
                <a:buChar char="•"/>
              </a:pPr>
              <a:r>
                <a:rPr lang="zh-CN" altLang="en-US" sz="1100" dirty="0">
                  <a:solidFill>
                    <a:srgbClr val="000000"/>
                  </a:solidFill>
                </a:rPr>
                <a:t>价格部分评审</a:t>
              </a:r>
              <a:endParaRPr lang="en-US" altLang="zh-CN" sz="1100" dirty="0">
                <a:solidFill>
                  <a:srgbClr val="000000"/>
                </a:solidFill>
              </a:endParaRPr>
            </a:p>
            <a:p>
              <a:pPr marL="128270" indent="-128270" defTabSz="685165">
                <a:lnSpc>
                  <a:spcPct val="150000"/>
                </a:lnSpc>
                <a:buFont typeface="Arial" panose="020B0604020202020204" pitchFamily="34" charset="0"/>
                <a:buChar char="•"/>
              </a:pPr>
              <a:endParaRPr lang="en-US" altLang="zh-CN" sz="1100" dirty="0">
                <a:solidFill>
                  <a:srgbClr val="000000"/>
                </a:solidFill>
              </a:endParaRPr>
            </a:p>
          </p:txBody>
        </p:sp>
        <p:sp>
          <p:nvSpPr>
            <p:cNvPr id="21" name="íŝ1iďê"/>
            <p:cNvSpPr txBox="1"/>
            <p:nvPr/>
          </p:nvSpPr>
          <p:spPr bwMode="auto">
            <a:xfrm>
              <a:off x="5637657" y="4309152"/>
              <a:ext cx="3389923" cy="43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sz="1200" b="1" dirty="0">
                  <a:solidFill>
                    <a:srgbClr val="000000"/>
                  </a:solidFill>
                </a:rPr>
                <a:t>详细评审</a:t>
              </a:r>
              <a:endParaRPr lang="en-US" altLang="zh-CN" sz="1200" b="1" dirty="0">
                <a:solidFill>
                  <a:srgbClr val="000000"/>
                </a:solidFill>
              </a:endParaRPr>
            </a:p>
          </p:txBody>
        </p:sp>
        <p:sp>
          <p:nvSpPr>
            <p:cNvPr id="22" name="iṥḻiḓè"/>
            <p:cNvSpPr/>
            <p:nvPr/>
          </p:nvSpPr>
          <p:spPr>
            <a:xfrm>
              <a:off x="7332617" y="1922842"/>
              <a:ext cx="3389923" cy="610261"/>
            </a:xfrm>
            <a:prstGeom prst="snip2SameRect">
              <a:avLst>
                <a:gd name="adj1" fmla="val 0"/>
                <a:gd name="adj2" fmla="val 0"/>
              </a:avLst>
            </a:prstGeom>
            <a:ln>
              <a:noFill/>
            </a:ln>
          </p:spPr>
          <p:txBody>
            <a:bodyPr wrap="square" anchor="t">
              <a:noAutofit/>
            </a:bodyPr>
            <a:lstStyle/>
            <a:p>
              <a:pPr marL="128270" indent="-128270" defTabSz="685165">
                <a:lnSpc>
                  <a:spcPct val="150000"/>
                </a:lnSpc>
                <a:buFont typeface="Arial" panose="020B0604020202020204" pitchFamily="34" charset="0"/>
                <a:buChar char="•"/>
              </a:pPr>
              <a:r>
                <a:rPr lang="zh-CN" altLang="en-US" sz="900" dirty="0">
                  <a:solidFill>
                    <a:srgbClr val="000000"/>
                  </a:solidFill>
                </a:rPr>
                <a:t>推荐中标候选人</a:t>
              </a:r>
              <a:endParaRPr lang="en-US" altLang="zh-CN" sz="900" dirty="0">
                <a:solidFill>
                  <a:srgbClr val="000000"/>
                </a:solidFill>
              </a:endParaRPr>
            </a:p>
            <a:p>
              <a:pPr marL="128270" indent="-128270" defTabSz="685165">
                <a:lnSpc>
                  <a:spcPct val="150000"/>
                </a:lnSpc>
                <a:buFont typeface="Arial" panose="020B0604020202020204" pitchFamily="34" charset="0"/>
                <a:buChar char="•"/>
              </a:pPr>
              <a:r>
                <a:rPr lang="zh-CN" altLang="en-US" sz="900" dirty="0">
                  <a:solidFill>
                    <a:srgbClr val="000000"/>
                  </a:solidFill>
                </a:rPr>
                <a:t>评审结果与评委签章</a:t>
              </a:r>
              <a:endParaRPr lang="en-US" altLang="zh-CN" sz="900" dirty="0">
                <a:solidFill>
                  <a:srgbClr val="000000"/>
                </a:solidFill>
              </a:endParaRPr>
            </a:p>
            <a:p>
              <a:pPr marL="128270" indent="-128270" defTabSz="685165">
                <a:lnSpc>
                  <a:spcPct val="150000"/>
                </a:lnSpc>
                <a:buFont typeface="Arial" panose="020B0604020202020204" pitchFamily="34" charset="0"/>
                <a:buChar char="•"/>
              </a:pPr>
              <a:r>
                <a:rPr lang="zh-CN" altLang="en-US" sz="900" dirty="0">
                  <a:solidFill>
                    <a:srgbClr val="000000"/>
                  </a:solidFill>
                </a:rPr>
                <a:t>评标结束与生成评标报告</a:t>
              </a:r>
              <a:endParaRPr lang="en-US" altLang="zh-CN" sz="900" dirty="0">
                <a:solidFill>
                  <a:srgbClr val="000000"/>
                </a:solidFill>
              </a:endParaRPr>
            </a:p>
          </p:txBody>
        </p:sp>
        <p:sp>
          <p:nvSpPr>
            <p:cNvPr id="23" name="íṧļiḓe"/>
            <p:cNvSpPr txBox="1"/>
            <p:nvPr/>
          </p:nvSpPr>
          <p:spPr bwMode="auto">
            <a:xfrm>
              <a:off x="7680206" y="1534749"/>
              <a:ext cx="3389923" cy="43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sz="1200" b="1" dirty="0">
                  <a:solidFill>
                    <a:srgbClr val="000000"/>
                  </a:solidFill>
                </a:rPr>
                <a:t>评标结束</a:t>
              </a:r>
              <a:endParaRPr lang="en-US" altLang="zh-CN" sz="1200" b="1" dirty="0">
                <a:solidFill>
                  <a:srgbClr val="000000"/>
                </a:solidFill>
              </a:endParaRPr>
            </a:p>
          </p:txBody>
        </p:sp>
        <p:sp>
          <p:nvSpPr>
            <p:cNvPr id="26" name="iŝḻïḓé"/>
            <p:cNvSpPr txBox="1"/>
            <p:nvPr/>
          </p:nvSpPr>
          <p:spPr>
            <a:xfrm>
              <a:off x="2264871" y="1927721"/>
              <a:ext cx="4556127" cy="888766"/>
            </a:xfrm>
            <a:prstGeom prst="rect">
              <a:avLst/>
            </a:prstGeom>
            <a:noFill/>
          </p:spPr>
          <p:txBody>
            <a:bodyPr wrap="square" lIns="90000" tIns="46800" rIns="90000" bIns="46800" rtlCol="0">
              <a:normAutofit/>
            </a:bodyPr>
            <a:lstStyle/>
            <a:p>
              <a:pPr marL="128270" indent="-128270" defTabSz="685165">
                <a:lnSpc>
                  <a:spcPct val="160000"/>
                </a:lnSpc>
                <a:buFont typeface="Arial" panose="020B0604020202020204" pitchFamily="34" charset="0"/>
                <a:buChar char="•"/>
              </a:pPr>
              <a:r>
                <a:rPr lang="zh-CN" altLang="en-US" sz="1100" dirty="0">
                  <a:solidFill>
                    <a:srgbClr val="000000"/>
                  </a:solidFill>
                </a:rPr>
                <a:t>符合性评审</a:t>
              </a:r>
              <a:endParaRPr lang="en-US" altLang="zh-CN" sz="1100" dirty="0">
                <a:solidFill>
                  <a:srgbClr val="000000"/>
                </a:solidFill>
              </a:endParaRPr>
            </a:p>
            <a:p>
              <a:pPr marL="128270" indent="-128270" defTabSz="685165">
                <a:lnSpc>
                  <a:spcPct val="160000"/>
                </a:lnSpc>
                <a:buFont typeface="Arial" panose="020B0604020202020204" pitchFamily="34" charset="0"/>
                <a:buChar char="•"/>
              </a:pPr>
              <a:r>
                <a:rPr lang="zh-CN" altLang="en-US" sz="1100" dirty="0">
                  <a:solidFill>
                    <a:srgbClr val="000000"/>
                  </a:solidFill>
                </a:rPr>
                <a:t>资格性评审</a:t>
              </a:r>
              <a:endParaRPr lang="en-US" altLang="zh-CN" sz="1100" dirty="0">
                <a:solidFill>
                  <a:srgbClr val="000000"/>
                </a:solidFill>
              </a:endParaRPr>
            </a:p>
            <a:p>
              <a:pPr marL="128270" indent="-128270" defTabSz="685165">
                <a:lnSpc>
                  <a:spcPct val="160000"/>
                </a:lnSpc>
                <a:buFont typeface="Arial" panose="020B0604020202020204" pitchFamily="34" charset="0"/>
                <a:buChar char="•"/>
              </a:pPr>
              <a:endParaRPr lang="en-US" altLang="zh-CN" sz="1100" dirty="0">
                <a:solidFill>
                  <a:srgbClr val="000000"/>
                </a:solidFill>
              </a:endParaRPr>
            </a:p>
          </p:txBody>
        </p:sp>
        <p:sp>
          <p:nvSpPr>
            <p:cNvPr id="27" name="ïṣľîdè"/>
            <p:cNvSpPr txBox="1"/>
            <p:nvPr/>
          </p:nvSpPr>
          <p:spPr>
            <a:xfrm>
              <a:off x="2318211" y="1417082"/>
              <a:ext cx="4556129" cy="471820"/>
            </a:xfrm>
            <a:prstGeom prst="rect">
              <a:avLst/>
            </a:prstGeom>
            <a:noFill/>
          </p:spPr>
          <p:txBody>
            <a:bodyPr wrap="none" rtlCol="0" anchor="ctr">
              <a:normAutofit/>
            </a:bodyPr>
            <a:lstStyle/>
            <a:p>
              <a:pPr defTabSz="685165"/>
              <a:r>
                <a:rPr lang="zh-CN" altLang="en-US" sz="1200" b="1" dirty="0">
                  <a:solidFill>
                    <a:srgbClr val="05054F"/>
                  </a:solidFill>
                </a:rPr>
                <a:t>初步评审</a:t>
              </a:r>
              <a:endParaRPr lang="zh-CN" altLang="en-US" sz="1200" b="1" dirty="0">
                <a:solidFill>
                  <a:srgbClr val="05054F"/>
                </a:solidFill>
              </a:endParaRPr>
            </a:p>
          </p:txBody>
        </p:sp>
        <p:sp>
          <p:nvSpPr>
            <p:cNvPr id="30" name="îṥḷíḓé"/>
            <p:cNvSpPr/>
            <p:nvPr/>
          </p:nvSpPr>
          <p:spPr>
            <a:xfrm>
              <a:off x="1730090" y="5494284"/>
              <a:ext cx="1511051" cy="610261"/>
            </a:xfrm>
            <a:prstGeom prst="snip2SameRect">
              <a:avLst>
                <a:gd name="adj1" fmla="val 0"/>
                <a:gd name="adj2" fmla="val 0"/>
              </a:avLst>
            </a:prstGeom>
            <a:ln>
              <a:noFill/>
            </a:ln>
          </p:spPr>
          <p:txBody>
            <a:bodyPr wrap="square" anchor="t">
              <a:noAutofit/>
            </a:bodyPr>
            <a:lstStyle/>
            <a:p>
              <a:pPr marL="128270" indent="-128270" defTabSz="685165">
                <a:lnSpc>
                  <a:spcPct val="150000"/>
                </a:lnSpc>
                <a:buFont typeface="Arial" panose="020B0604020202020204" pitchFamily="34" charset="0"/>
                <a:buChar char="•"/>
              </a:pPr>
              <a:r>
                <a:rPr lang="zh-CN" altLang="en-US" sz="900" dirty="0">
                  <a:solidFill>
                    <a:srgbClr val="000000"/>
                  </a:solidFill>
                </a:rPr>
                <a:t>招标文件评价</a:t>
              </a:r>
              <a:endParaRPr lang="en-US" altLang="zh-CN" sz="900" dirty="0">
                <a:solidFill>
                  <a:srgbClr val="000000"/>
                </a:solidFill>
              </a:endParaRPr>
            </a:p>
            <a:p>
              <a:pPr marL="128270" indent="-128270" defTabSz="685165">
                <a:lnSpc>
                  <a:spcPct val="150000"/>
                </a:lnSpc>
                <a:buFont typeface="Arial" panose="020B0604020202020204" pitchFamily="34" charset="0"/>
                <a:buChar char="•"/>
              </a:pPr>
              <a:r>
                <a:rPr lang="zh-CN" altLang="en-US" sz="900" dirty="0">
                  <a:solidFill>
                    <a:srgbClr val="000000"/>
                  </a:solidFill>
                </a:rPr>
                <a:t>标书雷同性分析</a:t>
              </a:r>
              <a:endParaRPr lang="en-US" altLang="zh-CN" sz="900" dirty="0">
                <a:solidFill>
                  <a:srgbClr val="000000"/>
                </a:solidFill>
              </a:endParaRPr>
            </a:p>
          </p:txBody>
        </p:sp>
      </p:grpSp>
      <p:sp>
        <p:nvSpPr>
          <p:cNvPr id="3" name="页脚占位符 2"/>
          <p:cNvSpPr>
            <a:spLocks noGrp="1"/>
          </p:cNvSpPr>
          <p:nvPr>
            <p:ph type="ftr" sz="quarter" idx="11"/>
          </p:nvPr>
        </p:nvSpPr>
        <p:spPr>
          <a:xfrm>
            <a:off x="502479" y="4803999"/>
            <a:ext cx="3105151" cy="154786"/>
          </a:xfrm>
        </p:spPr>
        <p:txBody>
          <a:bodyPr/>
          <a:lstStyle/>
          <a:p>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400" dirty="0"/>
              <a:t>评标流程</a:t>
            </a:r>
            <a:r>
              <a:rPr lang="en-US" altLang="zh-CN" sz="2400" dirty="0"/>
              <a:t>—</a:t>
            </a:r>
            <a:r>
              <a:rPr lang="zh-CN" altLang="en-US" sz="2400" dirty="0"/>
              <a:t>评标准备</a:t>
            </a:r>
            <a:endParaRPr lang="zh-CN" altLang="en-US" sz="2400" dirty="0"/>
          </a:p>
        </p:txBody>
      </p:sp>
      <p:sp>
        <p:nvSpPr>
          <p:cNvPr id="3" name="页脚占位符 2"/>
          <p:cNvSpPr>
            <a:spLocks noGrp="1"/>
          </p:cNvSpPr>
          <p:nvPr>
            <p:ph type="ftr" sz="quarter" idx="11"/>
          </p:nvPr>
        </p:nvSpPr>
        <p:spPr/>
        <p:txBody>
          <a:bodyPr/>
          <a:lstStyle/>
          <a:p>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grpSp>
        <p:nvGrpSpPr>
          <p:cNvPr id="79" name="组合 78"/>
          <p:cNvGrpSpPr/>
          <p:nvPr/>
        </p:nvGrpSpPr>
        <p:grpSpPr>
          <a:xfrm>
            <a:off x="258764" y="987576"/>
            <a:ext cx="1454581" cy="2522908"/>
            <a:chOff x="258730" y="987574"/>
            <a:chExt cx="1454581" cy="2522908"/>
          </a:xfrm>
        </p:grpSpPr>
        <p:grpSp>
          <p:nvGrpSpPr>
            <p:cNvPr id="46" name="组合 45"/>
            <p:cNvGrpSpPr/>
            <p:nvPr/>
          </p:nvGrpSpPr>
          <p:grpSpPr>
            <a:xfrm>
              <a:off x="539550" y="1233283"/>
              <a:ext cx="748925" cy="321739"/>
              <a:chOff x="539550" y="1233283"/>
              <a:chExt cx="748925" cy="321739"/>
            </a:xfrm>
          </p:grpSpPr>
          <p:sp>
            <p:nvSpPr>
              <p:cNvPr id="22" name="流程图: 可选过程 21"/>
              <p:cNvSpPr/>
              <p:nvPr/>
            </p:nvSpPr>
            <p:spPr>
              <a:xfrm>
                <a:off x="539552" y="1233283"/>
                <a:ext cx="748923" cy="321739"/>
              </a:xfrm>
              <a:prstGeom prst="flowChartAlternateProcess">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539550" y="1263346"/>
                <a:ext cx="748923" cy="261610"/>
              </a:xfrm>
              <a:prstGeom prst="rect">
                <a:avLst/>
              </a:prstGeom>
              <a:noFill/>
            </p:spPr>
            <p:txBody>
              <a:bodyPr wrap="none" rtlCol="0">
                <a:spAutoFit/>
              </a:bodyPr>
              <a:lstStyle/>
              <a:p>
                <a:r>
                  <a:rPr lang="zh-CN" altLang="en-US" sz="1100" dirty="0"/>
                  <a:t>评委回避</a:t>
                </a:r>
                <a:endParaRPr lang="zh-CN" altLang="en-US" sz="1100" dirty="0"/>
              </a:p>
            </p:txBody>
          </p:sp>
        </p:grpSp>
        <p:grpSp>
          <p:nvGrpSpPr>
            <p:cNvPr id="48" name="组合 47"/>
            <p:cNvGrpSpPr/>
            <p:nvPr/>
          </p:nvGrpSpPr>
          <p:grpSpPr>
            <a:xfrm>
              <a:off x="258730" y="987574"/>
              <a:ext cx="1454581" cy="2522908"/>
              <a:chOff x="258730" y="987574"/>
              <a:chExt cx="1454581" cy="2522908"/>
            </a:xfrm>
          </p:grpSpPr>
          <p:sp>
            <p:nvSpPr>
              <p:cNvPr id="8" name="圆角矩形 7"/>
              <p:cNvSpPr/>
              <p:nvPr/>
            </p:nvSpPr>
            <p:spPr>
              <a:xfrm>
                <a:off x="258730" y="987574"/>
                <a:ext cx="1454581" cy="25202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350675" y="1725378"/>
                <a:ext cx="1126675" cy="1785104"/>
              </a:xfrm>
              <a:prstGeom prst="rect">
                <a:avLst/>
              </a:prstGeom>
              <a:noFill/>
            </p:spPr>
            <p:txBody>
              <a:bodyPr wrap="square" rtlCol="0">
                <a:spAutoFit/>
              </a:bodyPr>
              <a:lstStyle/>
              <a:p>
                <a:r>
                  <a:rPr lang="zh-CN" altLang="en-US" sz="1000" dirty="0"/>
                  <a:t>     根据界面展示单位选择是否进行回避，</a:t>
                </a:r>
                <a:endParaRPr lang="zh-CN" altLang="en-US" sz="1000" dirty="0"/>
              </a:p>
              <a:p>
                <a:r>
                  <a:rPr lang="zh-CN" altLang="en-US" sz="1000" dirty="0"/>
                  <a:t>需要回避的单位</a:t>
                </a:r>
                <a:endParaRPr lang="en-US" altLang="zh-CN" sz="1000" dirty="0"/>
              </a:p>
              <a:p>
                <a:endParaRPr lang="en-US" altLang="zh-CN" sz="1000" dirty="0"/>
              </a:p>
              <a:p>
                <a:r>
                  <a:rPr lang="zh-CN" altLang="en-US" sz="1000" dirty="0"/>
                  <a:t>建设单位（招标人除外）</a:t>
                </a:r>
                <a:endParaRPr lang="en-US" altLang="zh-CN" sz="1000" dirty="0"/>
              </a:p>
              <a:p>
                <a:endParaRPr lang="en-US" altLang="zh-CN" sz="1000" dirty="0"/>
              </a:p>
              <a:p>
                <a:r>
                  <a:rPr lang="zh-CN" altLang="en-US" sz="1000" dirty="0"/>
                  <a:t>代理公司</a:t>
                </a:r>
                <a:endParaRPr lang="en-US" altLang="zh-CN" sz="1000" dirty="0"/>
              </a:p>
              <a:p>
                <a:endParaRPr lang="en-US" altLang="zh-CN" sz="1000" dirty="0"/>
              </a:p>
              <a:p>
                <a:r>
                  <a:rPr lang="zh-CN" altLang="en-US" sz="1000" dirty="0"/>
                  <a:t>投标单位</a:t>
                </a:r>
                <a:endParaRPr lang="zh-CN" altLang="en-US" sz="1000" dirty="0"/>
              </a:p>
            </p:txBody>
          </p:sp>
        </p:grpSp>
      </p:grpSp>
      <p:sp>
        <p:nvSpPr>
          <p:cNvPr id="14" name="圆角矩形 13"/>
          <p:cNvSpPr/>
          <p:nvPr/>
        </p:nvSpPr>
        <p:spPr>
          <a:xfrm>
            <a:off x="6071890" y="987576"/>
            <a:ext cx="1201404" cy="2736304"/>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lIns="91372" tIns="45686" rIns="91372" bIns="45686" spcCol="0" rtlCol="0" anchor="ctr"/>
          <a:lstStyle/>
          <a:p>
            <a:pPr algn="ctr"/>
            <a:endParaRPr lang="zh-CN" altLang="en-US"/>
          </a:p>
        </p:txBody>
      </p:sp>
      <p:sp>
        <p:nvSpPr>
          <p:cNvPr id="31" name="圆角矩形 30"/>
          <p:cNvSpPr/>
          <p:nvPr/>
        </p:nvSpPr>
        <p:spPr>
          <a:xfrm>
            <a:off x="1690863" y="987576"/>
            <a:ext cx="1201404" cy="2736304"/>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lIns="91372" tIns="45686" rIns="91372" bIns="45686" spcCol="0" rtlCol="0" anchor="ctr"/>
          <a:lstStyle/>
          <a:p>
            <a:pPr algn="ctr"/>
            <a:endParaRPr lang="zh-CN" altLang="en-US"/>
          </a:p>
        </p:txBody>
      </p:sp>
      <p:sp>
        <p:nvSpPr>
          <p:cNvPr id="32" name="圆角矩形 31"/>
          <p:cNvSpPr/>
          <p:nvPr/>
        </p:nvSpPr>
        <p:spPr>
          <a:xfrm>
            <a:off x="4572000" y="987576"/>
            <a:ext cx="1201404" cy="2736304"/>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lIns="91372" tIns="45686" rIns="91372" bIns="45686" spcCol="0" rtlCol="0" anchor="ctr"/>
          <a:lstStyle/>
          <a:p>
            <a:pPr algn="ctr"/>
            <a:endParaRPr lang="zh-CN" altLang="en-US"/>
          </a:p>
        </p:txBody>
      </p:sp>
      <p:sp>
        <p:nvSpPr>
          <p:cNvPr id="33" name="圆角矩形 32"/>
          <p:cNvSpPr/>
          <p:nvPr/>
        </p:nvSpPr>
        <p:spPr>
          <a:xfrm>
            <a:off x="275947" y="987576"/>
            <a:ext cx="1201404" cy="2736304"/>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lIns="91372" tIns="45686" rIns="91372" bIns="45686" spcCol="0" rtlCol="0" anchor="ctr"/>
          <a:lstStyle/>
          <a:p>
            <a:pPr algn="ctr"/>
            <a:endParaRPr lang="zh-CN" altLang="en-US"/>
          </a:p>
        </p:txBody>
      </p:sp>
      <p:sp>
        <p:nvSpPr>
          <p:cNvPr id="34" name="圆角矩形 33"/>
          <p:cNvSpPr/>
          <p:nvPr/>
        </p:nvSpPr>
        <p:spPr>
          <a:xfrm>
            <a:off x="3059832" y="987576"/>
            <a:ext cx="1201404" cy="2736304"/>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lIns="91372" tIns="45686" rIns="91372" bIns="45686" spcCol="0" rtlCol="0" anchor="ctr"/>
          <a:lstStyle/>
          <a:p>
            <a:pPr algn="ctr"/>
            <a:endParaRPr lang="zh-CN" altLang="en-US"/>
          </a:p>
        </p:txBody>
      </p:sp>
      <p:sp>
        <p:nvSpPr>
          <p:cNvPr id="35" name="圆角矩形 34"/>
          <p:cNvSpPr/>
          <p:nvPr/>
        </p:nvSpPr>
        <p:spPr>
          <a:xfrm>
            <a:off x="7524328" y="987576"/>
            <a:ext cx="1201404" cy="2736304"/>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lIns="91372" tIns="45686" rIns="91372" bIns="45686" spcCol="0" rtlCol="0" anchor="ctr"/>
          <a:lstStyle/>
          <a:p>
            <a:pPr algn="ctr"/>
            <a:endParaRPr lang="zh-CN" altLang="en-US"/>
          </a:p>
        </p:txBody>
      </p:sp>
      <p:sp>
        <p:nvSpPr>
          <p:cNvPr id="41" name="TextBox 40"/>
          <p:cNvSpPr txBox="1"/>
          <p:nvPr/>
        </p:nvSpPr>
        <p:spPr>
          <a:xfrm>
            <a:off x="1728254" y="1772088"/>
            <a:ext cx="1126675" cy="707886"/>
          </a:xfrm>
          <a:prstGeom prst="rect">
            <a:avLst/>
          </a:prstGeom>
          <a:noFill/>
        </p:spPr>
        <p:txBody>
          <a:bodyPr wrap="square" lIns="91372" tIns="45686" rIns="91372" bIns="45686" rtlCol="0">
            <a:spAutoFit/>
          </a:bodyPr>
          <a:lstStyle/>
          <a:p>
            <a:r>
              <a:rPr lang="zh-CN" altLang="en-US" sz="1000" dirty="0"/>
              <a:t>系统内设承诺词模板，评委只需点击确认即可签字</a:t>
            </a:r>
            <a:endParaRPr lang="zh-CN" altLang="en-US" sz="1000" dirty="0"/>
          </a:p>
        </p:txBody>
      </p:sp>
      <p:sp>
        <p:nvSpPr>
          <p:cNvPr id="42" name="TextBox 41"/>
          <p:cNvSpPr txBox="1"/>
          <p:nvPr/>
        </p:nvSpPr>
        <p:spPr>
          <a:xfrm>
            <a:off x="3130764" y="1725378"/>
            <a:ext cx="1126675" cy="861774"/>
          </a:xfrm>
          <a:prstGeom prst="rect">
            <a:avLst/>
          </a:prstGeom>
          <a:noFill/>
        </p:spPr>
        <p:txBody>
          <a:bodyPr wrap="square" lIns="91372" tIns="45686" rIns="91372" bIns="45686" rtlCol="0">
            <a:spAutoFit/>
          </a:bodyPr>
          <a:lstStyle/>
          <a:p>
            <a:r>
              <a:rPr lang="zh-CN" altLang="en-US" sz="1000" dirty="0"/>
              <a:t>所有专家选择一人当评委组长，意见不统一的情况下少数服从多数</a:t>
            </a:r>
            <a:endParaRPr lang="zh-CN" altLang="en-US" sz="1000" dirty="0"/>
          </a:p>
        </p:txBody>
      </p:sp>
      <p:sp>
        <p:nvSpPr>
          <p:cNvPr id="43" name="TextBox 42"/>
          <p:cNvSpPr txBox="1"/>
          <p:nvPr/>
        </p:nvSpPr>
        <p:spPr>
          <a:xfrm>
            <a:off x="4609396" y="1702718"/>
            <a:ext cx="1126675" cy="861774"/>
          </a:xfrm>
          <a:prstGeom prst="rect">
            <a:avLst/>
          </a:prstGeom>
          <a:noFill/>
        </p:spPr>
        <p:txBody>
          <a:bodyPr wrap="square" lIns="91372" tIns="45686" rIns="91372" bIns="45686" rtlCol="0">
            <a:spAutoFit/>
          </a:bodyPr>
          <a:lstStyle/>
          <a:p>
            <a:r>
              <a:rPr lang="zh-CN" altLang="en-US" sz="1000" dirty="0"/>
              <a:t>所有专家可点击招标文件，给予对招标文件评价意见，也可直接点击通过</a:t>
            </a:r>
            <a:endParaRPr lang="zh-CN" altLang="en-US" sz="1000" dirty="0"/>
          </a:p>
        </p:txBody>
      </p:sp>
      <p:sp>
        <p:nvSpPr>
          <p:cNvPr id="44" name="TextBox 43"/>
          <p:cNvSpPr txBox="1"/>
          <p:nvPr/>
        </p:nvSpPr>
        <p:spPr>
          <a:xfrm>
            <a:off x="6109288" y="1779696"/>
            <a:ext cx="1126675" cy="1323439"/>
          </a:xfrm>
          <a:prstGeom prst="rect">
            <a:avLst/>
          </a:prstGeom>
          <a:noFill/>
        </p:spPr>
        <p:txBody>
          <a:bodyPr wrap="square" lIns="91372" tIns="45686" rIns="91372" bIns="45686" rtlCol="0">
            <a:spAutoFit/>
          </a:bodyPr>
          <a:lstStyle/>
          <a:p>
            <a:r>
              <a:rPr lang="zh-CN" altLang="en-US" sz="1000" dirty="0"/>
              <a:t>系统会自动根据文件制作机器码和文件创建标识码来识别投标文件是否是同一台电脑</a:t>
            </a:r>
            <a:endParaRPr lang="zh-CN" altLang="en-US" sz="1000" dirty="0"/>
          </a:p>
          <a:p>
            <a:r>
              <a:rPr lang="zh-CN" altLang="en-US" sz="1000" dirty="0"/>
              <a:t>上制作，是否存在围标串标行为</a:t>
            </a:r>
            <a:endParaRPr lang="zh-CN" altLang="en-US" sz="1000" dirty="0"/>
          </a:p>
        </p:txBody>
      </p:sp>
      <p:sp>
        <p:nvSpPr>
          <p:cNvPr id="45" name="TextBox 44"/>
          <p:cNvSpPr txBox="1"/>
          <p:nvPr/>
        </p:nvSpPr>
        <p:spPr>
          <a:xfrm>
            <a:off x="7561725" y="1779696"/>
            <a:ext cx="1126675" cy="1015663"/>
          </a:xfrm>
          <a:prstGeom prst="rect">
            <a:avLst/>
          </a:prstGeom>
          <a:noFill/>
        </p:spPr>
        <p:txBody>
          <a:bodyPr wrap="square" lIns="91372" tIns="45686" rIns="91372" bIns="45686" rtlCol="0">
            <a:spAutoFit/>
          </a:bodyPr>
          <a:lstStyle/>
          <a:p>
            <a:r>
              <a:rPr lang="zh-CN" altLang="en-US" sz="1000" dirty="0"/>
              <a:t>以上所有流程走完以后，由评委组长发起评标开始指令，所有评委正式对项目进行评审</a:t>
            </a:r>
            <a:endParaRPr lang="zh-CN" altLang="en-US" sz="1000" dirty="0"/>
          </a:p>
        </p:txBody>
      </p:sp>
      <p:sp>
        <p:nvSpPr>
          <p:cNvPr id="81" name="流程图: 可选过程 80"/>
          <p:cNvSpPr/>
          <p:nvPr/>
        </p:nvSpPr>
        <p:spPr>
          <a:xfrm>
            <a:off x="1917104" y="1233283"/>
            <a:ext cx="748923" cy="321739"/>
          </a:xfrm>
          <a:prstGeom prst="flowChartAlternateProcess">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91372" tIns="45686" rIns="91372" bIns="45686" spcCol="0" rtlCol="0" anchor="ctr"/>
          <a:lstStyle/>
          <a:p>
            <a:pPr algn="ctr"/>
            <a:endParaRPr lang="zh-CN" altLang="en-US"/>
          </a:p>
        </p:txBody>
      </p:sp>
      <p:sp>
        <p:nvSpPr>
          <p:cNvPr id="82" name="TextBox 81"/>
          <p:cNvSpPr txBox="1"/>
          <p:nvPr/>
        </p:nvSpPr>
        <p:spPr>
          <a:xfrm>
            <a:off x="1987635" y="1269211"/>
            <a:ext cx="617472" cy="265454"/>
          </a:xfrm>
          <a:prstGeom prst="rect">
            <a:avLst/>
          </a:prstGeom>
          <a:noFill/>
        </p:spPr>
        <p:txBody>
          <a:bodyPr wrap="none" lIns="91372" tIns="45686" rIns="91372" bIns="45686" rtlCol="0">
            <a:spAutoFit/>
          </a:bodyPr>
          <a:lstStyle/>
          <a:p>
            <a:r>
              <a:rPr lang="zh-CN" altLang="en-US" sz="1100" dirty="0"/>
              <a:t>承诺词</a:t>
            </a:r>
            <a:endParaRPr lang="zh-CN" altLang="en-US" sz="1100" dirty="0"/>
          </a:p>
        </p:txBody>
      </p:sp>
      <p:sp>
        <p:nvSpPr>
          <p:cNvPr id="84" name="流程图: 可选过程 83"/>
          <p:cNvSpPr/>
          <p:nvPr/>
        </p:nvSpPr>
        <p:spPr>
          <a:xfrm>
            <a:off x="7775039" y="1239176"/>
            <a:ext cx="748923" cy="321739"/>
          </a:xfrm>
          <a:prstGeom prst="flowChartAlternateProcess">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91372" tIns="45686" rIns="91372" bIns="45686" spcCol="0" rtlCol="0" anchor="ctr"/>
          <a:lstStyle/>
          <a:p>
            <a:pPr algn="ctr"/>
            <a:endParaRPr lang="zh-CN" altLang="en-US"/>
          </a:p>
        </p:txBody>
      </p:sp>
      <p:sp>
        <p:nvSpPr>
          <p:cNvPr id="85" name="TextBox 84"/>
          <p:cNvSpPr txBox="1"/>
          <p:nvPr/>
        </p:nvSpPr>
        <p:spPr>
          <a:xfrm>
            <a:off x="7750600" y="1293778"/>
            <a:ext cx="761743" cy="265454"/>
          </a:xfrm>
          <a:prstGeom prst="rect">
            <a:avLst/>
          </a:prstGeom>
          <a:noFill/>
        </p:spPr>
        <p:txBody>
          <a:bodyPr wrap="none" lIns="91372" tIns="45686" rIns="91372" bIns="45686" rtlCol="0">
            <a:spAutoFit/>
          </a:bodyPr>
          <a:lstStyle/>
          <a:p>
            <a:r>
              <a:rPr lang="zh-CN" altLang="en-US" sz="1100" dirty="0"/>
              <a:t>评标开始</a:t>
            </a:r>
            <a:endParaRPr lang="zh-CN" altLang="en-US" sz="1100" dirty="0"/>
          </a:p>
        </p:txBody>
      </p:sp>
      <p:sp>
        <p:nvSpPr>
          <p:cNvPr id="87" name="流程图: 可选过程 86"/>
          <p:cNvSpPr/>
          <p:nvPr/>
        </p:nvSpPr>
        <p:spPr>
          <a:xfrm>
            <a:off x="6109287" y="1263347"/>
            <a:ext cx="1126675" cy="297568"/>
          </a:xfrm>
          <a:prstGeom prst="flowChartAlternateProcess">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91372" tIns="45686" rIns="91372" bIns="45686" spcCol="0" rtlCol="0" anchor="ctr"/>
          <a:lstStyle/>
          <a:p>
            <a:pPr algn="ctr"/>
            <a:endParaRPr lang="zh-CN" altLang="en-US"/>
          </a:p>
        </p:txBody>
      </p:sp>
      <p:sp>
        <p:nvSpPr>
          <p:cNvPr id="88" name="TextBox 87"/>
          <p:cNvSpPr txBox="1"/>
          <p:nvPr/>
        </p:nvSpPr>
        <p:spPr>
          <a:xfrm>
            <a:off x="6068266" y="1293778"/>
            <a:ext cx="1194554" cy="265454"/>
          </a:xfrm>
          <a:prstGeom prst="rect">
            <a:avLst/>
          </a:prstGeom>
          <a:noFill/>
        </p:spPr>
        <p:txBody>
          <a:bodyPr wrap="none" lIns="91372" tIns="45686" rIns="91372" bIns="45686" rtlCol="0">
            <a:spAutoFit/>
          </a:bodyPr>
          <a:lstStyle/>
          <a:p>
            <a:r>
              <a:rPr lang="zh-CN" altLang="en-US" sz="1100" dirty="0"/>
              <a:t>标书雷同性分析</a:t>
            </a:r>
            <a:endParaRPr lang="zh-CN" altLang="en-US" sz="1100" dirty="0"/>
          </a:p>
        </p:txBody>
      </p:sp>
      <p:sp>
        <p:nvSpPr>
          <p:cNvPr id="90" name="流程图: 可选过程 89"/>
          <p:cNvSpPr/>
          <p:nvPr/>
        </p:nvSpPr>
        <p:spPr>
          <a:xfrm>
            <a:off x="4721970" y="1262525"/>
            <a:ext cx="901464" cy="298375"/>
          </a:xfrm>
          <a:prstGeom prst="flowChartAlternateProcess">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91372" tIns="45686" rIns="91372" bIns="45686" spcCol="0" rtlCol="0" anchor="ctr"/>
          <a:lstStyle/>
          <a:p>
            <a:pPr algn="ctr"/>
            <a:endParaRPr lang="zh-CN" altLang="en-US"/>
          </a:p>
        </p:txBody>
      </p:sp>
      <p:sp>
        <p:nvSpPr>
          <p:cNvPr id="91" name="TextBox 90"/>
          <p:cNvSpPr txBox="1"/>
          <p:nvPr/>
        </p:nvSpPr>
        <p:spPr>
          <a:xfrm>
            <a:off x="4657184" y="1269211"/>
            <a:ext cx="1050283" cy="265454"/>
          </a:xfrm>
          <a:prstGeom prst="rect">
            <a:avLst/>
          </a:prstGeom>
          <a:noFill/>
        </p:spPr>
        <p:txBody>
          <a:bodyPr wrap="none" lIns="91372" tIns="45686" rIns="91372" bIns="45686" rtlCol="0">
            <a:spAutoFit/>
          </a:bodyPr>
          <a:lstStyle/>
          <a:p>
            <a:r>
              <a:rPr lang="zh-CN" altLang="en-US" sz="1100" dirty="0"/>
              <a:t>招标文件查看</a:t>
            </a:r>
            <a:endParaRPr lang="zh-CN" altLang="en-US" sz="1100" dirty="0"/>
          </a:p>
        </p:txBody>
      </p:sp>
      <p:sp>
        <p:nvSpPr>
          <p:cNvPr id="93" name="流程图: 可选过程 92"/>
          <p:cNvSpPr/>
          <p:nvPr/>
        </p:nvSpPr>
        <p:spPr>
          <a:xfrm>
            <a:off x="3215541" y="1233287"/>
            <a:ext cx="852988" cy="321739"/>
          </a:xfrm>
          <a:prstGeom prst="flowChartAlternateProcess">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91372" tIns="45686" rIns="91372" bIns="45686" spcCol="0" rtlCol="0" anchor="ctr"/>
          <a:lstStyle/>
          <a:p>
            <a:pPr algn="ctr"/>
            <a:endParaRPr lang="zh-CN" altLang="en-US"/>
          </a:p>
        </p:txBody>
      </p:sp>
      <p:sp>
        <p:nvSpPr>
          <p:cNvPr id="94" name="TextBox 93"/>
          <p:cNvSpPr txBox="1"/>
          <p:nvPr/>
        </p:nvSpPr>
        <p:spPr>
          <a:xfrm>
            <a:off x="3215574" y="1262512"/>
            <a:ext cx="906013" cy="265454"/>
          </a:xfrm>
          <a:prstGeom prst="rect">
            <a:avLst/>
          </a:prstGeom>
          <a:noFill/>
        </p:spPr>
        <p:txBody>
          <a:bodyPr wrap="none" lIns="91372" tIns="45686" rIns="91372" bIns="45686" rtlCol="0">
            <a:spAutoFit/>
          </a:bodyPr>
          <a:lstStyle/>
          <a:p>
            <a:r>
              <a:rPr lang="zh-CN" altLang="en-US" sz="1100" dirty="0"/>
              <a:t>推荐负责人</a:t>
            </a:r>
            <a:endParaRPr lang="zh-CN" altLang="en-US" sz="11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400" dirty="0"/>
              <a:t>评标流程</a:t>
            </a:r>
            <a:r>
              <a:rPr lang="en-US" altLang="zh-CN" sz="2400" dirty="0"/>
              <a:t>—</a:t>
            </a:r>
            <a:r>
              <a:rPr lang="zh-CN" altLang="en-US" sz="2400" dirty="0"/>
              <a:t>初步评审</a:t>
            </a:r>
            <a:endParaRPr lang="zh-CN" altLang="en-US" sz="2400" dirty="0"/>
          </a:p>
        </p:txBody>
      </p:sp>
      <p:sp>
        <p:nvSpPr>
          <p:cNvPr id="3" name="页脚占位符 2"/>
          <p:cNvSpPr>
            <a:spLocks noGrp="1"/>
          </p:cNvSpPr>
          <p:nvPr>
            <p:ph type="ftr" sz="quarter" idx="11"/>
          </p:nvPr>
        </p:nvSpPr>
        <p:spPr/>
        <p:txBody>
          <a:bodyPr/>
          <a:lstStyle/>
          <a:p>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5" name="TextBox 4"/>
          <p:cNvSpPr txBox="1"/>
          <p:nvPr/>
        </p:nvSpPr>
        <p:spPr>
          <a:xfrm>
            <a:off x="539553" y="798679"/>
            <a:ext cx="6936514" cy="923330"/>
          </a:xfrm>
          <a:prstGeom prst="rect">
            <a:avLst/>
          </a:prstGeom>
          <a:noFill/>
        </p:spPr>
        <p:txBody>
          <a:bodyPr wrap="none" lIns="91372" tIns="45686" rIns="91372" bIns="45686" rtlCol="0">
            <a:spAutoFit/>
          </a:bodyPr>
          <a:lstStyle/>
          <a:p>
            <a:pPr marL="285750" indent="-285750">
              <a:buFont typeface="Wingdings" panose="05000000000000000000" pitchFamily="2" charset="2"/>
              <a:buChar char="Ø"/>
            </a:pPr>
            <a:r>
              <a:rPr lang="zh-CN" altLang="en-US" dirty="0" smtClean="0">
                <a:latin typeface="华文楷体" panose="02010600040101010101" pitchFamily="2" charset="-122"/>
                <a:ea typeface="华文楷体" panose="02010600040101010101" pitchFamily="2" charset="-122"/>
              </a:rPr>
              <a:t>初步评审主要有符合性评审和资格性评审且全部为通过之制打分</a:t>
            </a:r>
            <a:endParaRPr lang="en-US" altLang="zh-CN" dirty="0" smtClean="0">
              <a:latin typeface="华文楷体" panose="02010600040101010101" pitchFamily="2" charset="-122"/>
              <a:ea typeface="华文楷体" panose="02010600040101010101" pitchFamily="2" charset="-122"/>
            </a:endParaRPr>
          </a:p>
          <a:p>
            <a:pPr marL="285750" indent="-285750">
              <a:buFont typeface="Wingdings" panose="05000000000000000000" pitchFamily="2" charset="2"/>
              <a:buChar char="Ø"/>
            </a:pPr>
            <a:r>
              <a:rPr lang="zh-CN" altLang="en-US" dirty="0" smtClean="0">
                <a:latin typeface="华文楷体" panose="02010600040101010101" pitchFamily="2" charset="-122"/>
                <a:ea typeface="华文楷体" panose="02010600040101010101" pitchFamily="2" charset="-122"/>
              </a:rPr>
              <a:t>如</a:t>
            </a:r>
            <a:r>
              <a:rPr lang="zh-CN" altLang="en-US" dirty="0">
                <a:latin typeface="华文楷体" panose="02010600040101010101" pitchFamily="2" charset="-122"/>
                <a:ea typeface="华文楷体" panose="02010600040101010101" pitchFamily="2" charset="-122"/>
              </a:rPr>
              <a:t>选不通过需点击“铅笔”图标进行评审细则补充</a:t>
            </a:r>
            <a:r>
              <a:rPr lang="zh-CN" altLang="en-US" dirty="0"/>
              <a:t>。</a:t>
            </a:r>
            <a:endParaRPr lang="zh-CN" altLang="en-US" dirty="0"/>
          </a:p>
          <a:p>
            <a:endParaRPr lang="zh-CN" altLang="en-US" dirty="0"/>
          </a:p>
        </p:txBody>
      </p:sp>
      <p:pic>
        <p:nvPicPr>
          <p:cNvPr id="6" name="Picture 6"/>
          <p:cNvPicPr>
            <a:picLocks noChangeAspect="1" noChangeArrowheads="1"/>
          </p:cNvPicPr>
          <p:nvPr/>
        </p:nvPicPr>
        <p:blipFill rotWithShape="1">
          <a:blip r:embed="rId1">
            <a:extLst>
              <a:ext uri="{28A0092B-C50C-407E-A947-70E740481C1C}">
                <a14:useLocalDpi xmlns:a14="http://schemas.microsoft.com/office/drawing/2010/main" val="0"/>
              </a:ext>
            </a:extLst>
          </a:blip>
          <a:srcRect t="40846" r="70948" b="25256"/>
          <a:stretch>
            <a:fillRect/>
          </a:stretch>
        </p:blipFill>
        <p:spPr bwMode="auto">
          <a:xfrm>
            <a:off x="1187625" y="1419623"/>
            <a:ext cx="6169924" cy="320769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400" dirty="0"/>
              <a:t>评标流程</a:t>
            </a:r>
            <a:r>
              <a:rPr lang="en-US" altLang="zh-CN" sz="2400" dirty="0"/>
              <a:t>—</a:t>
            </a:r>
            <a:r>
              <a:rPr lang="zh-CN" altLang="en-US" sz="2400" dirty="0"/>
              <a:t>详细评审</a:t>
            </a:r>
            <a:endParaRPr lang="zh-CN" altLang="en-US" sz="2400" dirty="0"/>
          </a:p>
        </p:txBody>
      </p:sp>
      <p:sp>
        <p:nvSpPr>
          <p:cNvPr id="3" name="页脚占位符 2"/>
          <p:cNvSpPr>
            <a:spLocks noGrp="1"/>
          </p:cNvSpPr>
          <p:nvPr>
            <p:ph type="ftr" sz="quarter" idx="11"/>
          </p:nvPr>
        </p:nvSpPr>
        <p:spPr/>
        <p:txBody>
          <a:bodyPr/>
          <a:lstStyle/>
          <a:p>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4" name="TextBox 3"/>
          <p:cNvSpPr txBox="1"/>
          <p:nvPr/>
        </p:nvSpPr>
        <p:spPr>
          <a:xfrm>
            <a:off x="323562" y="923693"/>
            <a:ext cx="8321509" cy="646331"/>
          </a:xfrm>
          <a:prstGeom prst="rect">
            <a:avLst/>
          </a:prstGeom>
          <a:noFill/>
        </p:spPr>
        <p:txBody>
          <a:bodyPr wrap="none" lIns="91372" tIns="45686" rIns="91372" bIns="45686" rtlCol="0">
            <a:spAutoFit/>
          </a:bodyPr>
          <a:lstStyle/>
          <a:p>
            <a:pPr marL="285750" indent="-285750">
              <a:buFont typeface="Wingdings" panose="05000000000000000000" pitchFamily="2" charset="2"/>
              <a:buChar char="Ø"/>
            </a:pPr>
            <a:r>
              <a:rPr lang="zh-CN" altLang="en-US" dirty="0" smtClean="0">
                <a:latin typeface="华文楷体" panose="02010600040101010101" pitchFamily="2" charset="-122"/>
                <a:ea typeface="华文楷体" panose="02010600040101010101" pitchFamily="2" charset="-122"/>
              </a:rPr>
              <a:t>详细评审主要有：商务部分评审，技术部分评审，价格部分评审</a:t>
            </a:r>
            <a:endParaRPr lang="en-US" altLang="zh-CN" dirty="0" smtClean="0">
              <a:latin typeface="华文楷体" panose="02010600040101010101" pitchFamily="2" charset="-122"/>
              <a:ea typeface="华文楷体" panose="02010600040101010101" pitchFamily="2" charset="-122"/>
            </a:endParaRPr>
          </a:p>
          <a:p>
            <a:pPr marL="285750" indent="-285750">
              <a:buFont typeface="Wingdings" panose="05000000000000000000" pitchFamily="2" charset="2"/>
              <a:buChar char="Ø"/>
            </a:pPr>
            <a:r>
              <a:rPr lang="zh-CN" altLang="en-US" dirty="0" smtClean="0">
                <a:latin typeface="华文楷体" panose="02010600040101010101" pitchFamily="2" charset="-122"/>
                <a:ea typeface="华文楷体" panose="02010600040101010101" pitchFamily="2" charset="-122"/>
              </a:rPr>
              <a:t>详细评审是评委直接打分，需要在评分点分数区间打分，且进行评审细则补充</a:t>
            </a:r>
            <a:endParaRPr lang="en-US" altLang="zh-CN" dirty="0" smtClean="0">
              <a:latin typeface="华文楷体" panose="02010600040101010101" pitchFamily="2" charset="-122"/>
              <a:ea typeface="华文楷体" panose="02010600040101010101" pitchFamily="2" charset="-122"/>
            </a:endParaRPr>
          </a:p>
        </p:txBody>
      </p:sp>
      <p:pic>
        <p:nvPicPr>
          <p:cNvPr id="5" name="Picture 2"/>
          <p:cNvPicPr>
            <a:picLocks noChangeAspect="1" noChangeArrowheads="1"/>
          </p:cNvPicPr>
          <p:nvPr/>
        </p:nvPicPr>
        <p:blipFill rotWithShape="1">
          <a:blip r:embed="rId1">
            <a:extLst>
              <a:ext uri="{28A0092B-C50C-407E-A947-70E740481C1C}">
                <a14:useLocalDpi xmlns:a14="http://schemas.microsoft.com/office/drawing/2010/main" val="0"/>
              </a:ext>
            </a:extLst>
          </a:blip>
          <a:srcRect l="-1251" t="40055" r="69479" b="20891"/>
          <a:stretch>
            <a:fillRect/>
          </a:stretch>
        </p:blipFill>
        <p:spPr bwMode="auto">
          <a:xfrm>
            <a:off x="1331640" y="1635646"/>
            <a:ext cx="5729332" cy="302433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400" dirty="0"/>
              <a:t>评标流程</a:t>
            </a:r>
            <a:r>
              <a:rPr lang="en-US" altLang="zh-CN" sz="2400" dirty="0"/>
              <a:t>—</a:t>
            </a:r>
            <a:r>
              <a:rPr lang="zh-CN" altLang="en-US" sz="2400" dirty="0"/>
              <a:t>评标结束</a:t>
            </a:r>
            <a:endParaRPr lang="zh-CN" altLang="en-US" sz="2400" dirty="0"/>
          </a:p>
        </p:txBody>
      </p:sp>
      <p:sp>
        <p:nvSpPr>
          <p:cNvPr id="3" name="页脚占位符 2"/>
          <p:cNvSpPr>
            <a:spLocks noGrp="1"/>
          </p:cNvSpPr>
          <p:nvPr>
            <p:ph type="ftr" sz="quarter" idx="11"/>
          </p:nvPr>
        </p:nvSpPr>
        <p:spPr/>
        <p:txBody>
          <a:bodyPr/>
          <a:lstStyle/>
          <a:p>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4" name="TextBox 3"/>
          <p:cNvSpPr txBox="1"/>
          <p:nvPr/>
        </p:nvSpPr>
        <p:spPr>
          <a:xfrm>
            <a:off x="371843" y="911770"/>
            <a:ext cx="8552204" cy="369263"/>
          </a:xfrm>
          <a:prstGeom prst="rect">
            <a:avLst/>
          </a:prstGeom>
          <a:noFill/>
        </p:spPr>
        <p:txBody>
          <a:bodyPr wrap="none" lIns="91372" tIns="45686" rIns="91372" bIns="45686" rtlCol="0">
            <a:spAutoFit/>
          </a:bodyPr>
          <a:lstStyle/>
          <a:p>
            <a:pPr marL="285750" indent="-285750">
              <a:buFont typeface="Wingdings" panose="05000000000000000000" pitchFamily="2" charset="2"/>
              <a:buChar char="Ø"/>
            </a:pPr>
            <a:r>
              <a:rPr lang="zh-CN" altLang="en-US" dirty="0" smtClean="0">
                <a:latin typeface="华文楷体" panose="02010600040101010101" pitchFamily="2" charset="-122"/>
                <a:ea typeface="华文楷体" panose="02010600040101010101" pitchFamily="2" charset="-122"/>
              </a:rPr>
              <a:t>评标结束包含最终排名、推荐中标候选人，评委签章，评标结束与生成评标报告</a:t>
            </a:r>
            <a:endParaRPr lang="zh-CN" altLang="en-US" dirty="0">
              <a:latin typeface="华文楷体" panose="02010600040101010101" pitchFamily="2" charset="-122"/>
              <a:ea typeface="华文楷体" panose="02010600040101010101" pitchFamily="2" charset="-122"/>
            </a:endParaRPr>
          </a:p>
        </p:txBody>
      </p:sp>
      <p:sp>
        <p:nvSpPr>
          <p:cNvPr id="19" name="圆角矩形 18"/>
          <p:cNvSpPr/>
          <p:nvPr/>
        </p:nvSpPr>
        <p:spPr>
          <a:xfrm>
            <a:off x="514914" y="1290075"/>
            <a:ext cx="1201404" cy="2736304"/>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lIns="91372" tIns="45686" rIns="91372" bIns="45686" spcCol="0" rtlCol="0" anchor="ctr"/>
          <a:lstStyle/>
          <a:p>
            <a:pPr algn="ctr"/>
            <a:endParaRPr lang="zh-CN" altLang="en-US"/>
          </a:p>
        </p:txBody>
      </p:sp>
      <p:grpSp>
        <p:nvGrpSpPr>
          <p:cNvPr id="28" name="组合 27"/>
          <p:cNvGrpSpPr/>
          <p:nvPr/>
        </p:nvGrpSpPr>
        <p:grpSpPr>
          <a:xfrm>
            <a:off x="473017" y="1389114"/>
            <a:ext cx="1454581" cy="2520280"/>
            <a:chOff x="467544" y="1394152"/>
            <a:chExt cx="1454581" cy="2520280"/>
          </a:xfrm>
        </p:grpSpPr>
        <p:sp>
          <p:nvSpPr>
            <p:cNvPr id="8" name="圆角矩形 7"/>
            <p:cNvSpPr/>
            <p:nvPr/>
          </p:nvSpPr>
          <p:spPr>
            <a:xfrm>
              <a:off x="467544" y="1394152"/>
              <a:ext cx="1454581" cy="25202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a:off x="683568" y="1563638"/>
              <a:ext cx="864096" cy="360040"/>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t>最终排名</a:t>
              </a:r>
              <a:endParaRPr lang="zh-CN" altLang="en-US" sz="1200" dirty="0"/>
            </a:p>
          </p:txBody>
        </p:sp>
        <p:sp>
          <p:nvSpPr>
            <p:cNvPr id="26" name="TextBox 25"/>
            <p:cNvSpPr txBox="1"/>
            <p:nvPr/>
          </p:nvSpPr>
          <p:spPr>
            <a:xfrm>
              <a:off x="762786" y="2220547"/>
              <a:ext cx="864096" cy="1446550"/>
            </a:xfrm>
            <a:prstGeom prst="rect">
              <a:avLst/>
            </a:prstGeom>
            <a:noFill/>
          </p:spPr>
          <p:txBody>
            <a:bodyPr wrap="square" rtlCol="0">
              <a:spAutoFit/>
            </a:bodyPr>
            <a:lstStyle/>
            <a:p>
              <a:r>
                <a:rPr lang="zh-CN" altLang="en-US" sz="1100" dirty="0"/>
                <a:t>展示所有参与投标的投标单位，评审价格，详细评审分数，总分，排名</a:t>
              </a:r>
              <a:endParaRPr lang="zh-CN" altLang="en-US" sz="1100" dirty="0"/>
            </a:p>
          </p:txBody>
        </p:sp>
      </p:grpSp>
      <p:sp>
        <p:nvSpPr>
          <p:cNvPr id="29" name="圆角矩形 28"/>
          <p:cNvSpPr/>
          <p:nvPr/>
        </p:nvSpPr>
        <p:spPr>
          <a:xfrm>
            <a:off x="2476557" y="1281102"/>
            <a:ext cx="1201404" cy="2736304"/>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lIns="91372" tIns="45686" rIns="91372" bIns="45686" spcCol="0" rtlCol="0" anchor="ctr"/>
          <a:lstStyle/>
          <a:p>
            <a:pPr algn="ctr"/>
            <a:endParaRPr lang="zh-CN" altLang="en-US"/>
          </a:p>
        </p:txBody>
      </p:sp>
      <p:sp>
        <p:nvSpPr>
          <p:cNvPr id="30" name="圆角矩形 29"/>
          <p:cNvSpPr/>
          <p:nvPr/>
        </p:nvSpPr>
        <p:spPr>
          <a:xfrm>
            <a:off x="4564789" y="1281102"/>
            <a:ext cx="1201404" cy="2736304"/>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lIns="91372" tIns="45686" rIns="91372" bIns="45686" spcCol="0" rtlCol="0" anchor="ctr"/>
          <a:lstStyle/>
          <a:p>
            <a:pPr algn="ctr"/>
            <a:endParaRPr lang="zh-CN" altLang="en-US"/>
          </a:p>
        </p:txBody>
      </p:sp>
      <p:sp>
        <p:nvSpPr>
          <p:cNvPr id="31" name="圆角矩形 30"/>
          <p:cNvSpPr/>
          <p:nvPr/>
        </p:nvSpPr>
        <p:spPr>
          <a:xfrm>
            <a:off x="6725029" y="1281102"/>
            <a:ext cx="1201404" cy="2736304"/>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lIns="91372" tIns="45686" rIns="91372" bIns="45686" spcCol="0" rtlCol="0" anchor="ctr"/>
          <a:lstStyle/>
          <a:p>
            <a:pPr algn="ctr"/>
            <a:endParaRPr lang="zh-CN" altLang="en-US"/>
          </a:p>
        </p:txBody>
      </p:sp>
      <p:grpSp>
        <p:nvGrpSpPr>
          <p:cNvPr id="32" name="组合 31"/>
          <p:cNvGrpSpPr/>
          <p:nvPr/>
        </p:nvGrpSpPr>
        <p:grpSpPr>
          <a:xfrm>
            <a:off x="2429221" y="1308114"/>
            <a:ext cx="1454581" cy="2520280"/>
            <a:chOff x="467544" y="1394152"/>
            <a:chExt cx="1454581" cy="2520280"/>
          </a:xfrm>
        </p:grpSpPr>
        <p:sp>
          <p:nvSpPr>
            <p:cNvPr id="33" name="圆角矩形 32"/>
            <p:cNvSpPr/>
            <p:nvPr/>
          </p:nvSpPr>
          <p:spPr>
            <a:xfrm>
              <a:off x="467544" y="1394152"/>
              <a:ext cx="1454581" cy="25202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圆角矩形 33"/>
            <p:cNvSpPr/>
            <p:nvPr/>
          </p:nvSpPr>
          <p:spPr>
            <a:xfrm>
              <a:off x="656276" y="1644515"/>
              <a:ext cx="918677" cy="360040"/>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t>推荐中标候选人</a:t>
              </a:r>
              <a:endParaRPr lang="zh-CN" altLang="en-US" sz="1200" dirty="0"/>
            </a:p>
          </p:txBody>
        </p:sp>
        <p:sp>
          <p:nvSpPr>
            <p:cNvPr id="35" name="TextBox 34"/>
            <p:cNvSpPr txBox="1"/>
            <p:nvPr/>
          </p:nvSpPr>
          <p:spPr>
            <a:xfrm>
              <a:off x="762786" y="2306593"/>
              <a:ext cx="864096" cy="1107996"/>
            </a:xfrm>
            <a:prstGeom prst="rect">
              <a:avLst/>
            </a:prstGeom>
            <a:noFill/>
          </p:spPr>
          <p:txBody>
            <a:bodyPr wrap="square" rtlCol="0">
              <a:spAutoFit/>
            </a:bodyPr>
            <a:lstStyle/>
            <a:p>
              <a:r>
                <a:rPr lang="zh-CN" altLang="en-US" sz="1100" dirty="0"/>
                <a:t>根据招标文件要求推荐中标候选人（一般选择前三名）</a:t>
              </a:r>
              <a:endParaRPr lang="zh-CN" altLang="en-US" sz="1100" dirty="0"/>
            </a:p>
          </p:txBody>
        </p:sp>
      </p:grpSp>
      <p:grpSp>
        <p:nvGrpSpPr>
          <p:cNvPr id="36" name="组合 35"/>
          <p:cNvGrpSpPr/>
          <p:nvPr/>
        </p:nvGrpSpPr>
        <p:grpSpPr>
          <a:xfrm>
            <a:off x="4517450" y="1394160"/>
            <a:ext cx="1454581" cy="2611499"/>
            <a:chOff x="467544" y="1394152"/>
            <a:chExt cx="1454581" cy="2611499"/>
          </a:xfrm>
        </p:grpSpPr>
        <p:sp>
          <p:nvSpPr>
            <p:cNvPr id="37" name="圆角矩形 36"/>
            <p:cNvSpPr/>
            <p:nvPr/>
          </p:nvSpPr>
          <p:spPr>
            <a:xfrm>
              <a:off x="467544" y="1394152"/>
              <a:ext cx="1454581" cy="25202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圆角矩形 37"/>
            <p:cNvSpPr/>
            <p:nvPr/>
          </p:nvSpPr>
          <p:spPr>
            <a:xfrm>
              <a:off x="683568" y="1558600"/>
              <a:ext cx="864096" cy="360040"/>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t>评委签章</a:t>
              </a:r>
              <a:endParaRPr lang="zh-CN" altLang="en-US" sz="1200" dirty="0"/>
            </a:p>
          </p:txBody>
        </p:sp>
        <p:sp>
          <p:nvSpPr>
            <p:cNvPr id="39" name="TextBox 38"/>
            <p:cNvSpPr txBox="1"/>
            <p:nvPr/>
          </p:nvSpPr>
          <p:spPr>
            <a:xfrm>
              <a:off x="678465" y="2220547"/>
              <a:ext cx="923750" cy="1785104"/>
            </a:xfrm>
            <a:prstGeom prst="rect">
              <a:avLst/>
            </a:prstGeom>
            <a:noFill/>
          </p:spPr>
          <p:txBody>
            <a:bodyPr wrap="square" rtlCol="0">
              <a:spAutoFit/>
            </a:bodyPr>
            <a:lstStyle/>
            <a:p>
              <a:r>
                <a:rPr lang="zh-CN" altLang="en-US" sz="1100" dirty="0"/>
                <a:t>组长评委选择签章方式为</a:t>
              </a:r>
              <a:r>
                <a:rPr lang="en-US" altLang="zh-CN" sz="1100" dirty="0"/>
                <a:t>CA</a:t>
              </a:r>
              <a:r>
                <a:rPr lang="zh-CN" altLang="en-US" sz="1100" dirty="0"/>
                <a:t>签章，所有专家勾选所有报告（集体签名部分和个人签名部分）点击签署进行签章</a:t>
              </a:r>
              <a:endParaRPr lang="zh-CN" altLang="en-US" sz="1100" dirty="0"/>
            </a:p>
          </p:txBody>
        </p:sp>
      </p:grpSp>
      <p:grpSp>
        <p:nvGrpSpPr>
          <p:cNvPr id="40" name="组合 39"/>
          <p:cNvGrpSpPr/>
          <p:nvPr/>
        </p:nvGrpSpPr>
        <p:grpSpPr>
          <a:xfrm>
            <a:off x="6677693" y="1398087"/>
            <a:ext cx="1454581" cy="2520280"/>
            <a:chOff x="467544" y="1394152"/>
            <a:chExt cx="1454581" cy="2520280"/>
          </a:xfrm>
        </p:grpSpPr>
        <p:sp>
          <p:nvSpPr>
            <p:cNvPr id="41" name="圆角矩形 40"/>
            <p:cNvSpPr/>
            <p:nvPr/>
          </p:nvSpPr>
          <p:spPr>
            <a:xfrm>
              <a:off x="467544" y="1394152"/>
              <a:ext cx="1454581" cy="25202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圆角矩形 41"/>
            <p:cNvSpPr/>
            <p:nvPr/>
          </p:nvSpPr>
          <p:spPr>
            <a:xfrm>
              <a:off x="683568" y="1554542"/>
              <a:ext cx="864096" cy="360040"/>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t>评标报告</a:t>
              </a:r>
              <a:endParaRPr lang="zh-CN" altLang="en-US" sz="1200" dirty="0"/>
            </a:p>
          </p:txBody>
        </p:sp>
        <p:sp>
          <p:nvSpPr>
            <p:cNvPr id="43" name="TextBox 42"/>
            <p:cNvSpPr txBox="1"/>
            <p:nvPr/>
          </p:nvSpPr>
          <p:spPr>
            <a:xfrm>
              <a:off x="762786" y="2211574"/>
              <a:ext cx="864096" cy="1446550"/>
            </a:xfrm>
            <a:prstGeom prst="rect">
              <a:avLst/>
            </a:prstGeom>
            <a:noFill/>
          </p:spPr>
          <p:txBody>
            <a:bodyPr wrap="square" rtlCol="0">
              <a:spAutoFit/>
            </a:bodyPr>
            <a:lstStyle/>
            <a:p>
              <a:r>
                <a:rPr lang="zh-CN" altLang="en-US" sz="1100" dirty="0"/>
                <a:t>待所有专家和监管人员签章完成后点击评标结束自动生成完整评标报告</a:t>
              </a:r>
              <a:endParaRPr lang="zh-CN" altLang="en-US" sz="1100" dirty="0"/>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三类流程更正机制</a:t>
            </a:r>
            <a:endParaRPr lang="zh-CN" altLang="en-US" dirty="0"/>
          </a:p>
        </p:txBody>
      </p:sp>
      <p:grpSp>
        <p:nvGrpSpPr>
          <p:cNvPr id="5" name="5b7040e3-f2f7-4b34-b7e6-4f725bc5ff82"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1"/>
            </p:custDataLst>
          </p:nvPr>
        </p:nvGrpSpPr>
        <p:grpSpPr>
          <a:xfrm>
            <a:off x="689059" y="1271897"/>
            <a:ext cx="7764690" cy="2973957"/>
            <a:chOff x="919540" y="1719000"/>
            <a:chExt cx="10352920" cy="3965276"/>
          </a:xfrm>
        </p:grpSpPr>
        <p:sp>
          <p:nvSpPr>
            <p:cNvPr id="6" name="îṣ1iḋê"/>
            <p:cNvSpPr txBox="1"/>
            <p:nvPr/>
          </p:nvSpPr>
          <p:spPr>
            <a:xfrm>
              <a:off x="919540" y="1719000"/>
              <a:ext cx="2873344" cy="350353"/>
            </a:xfrm>
            <a:prstGeom prst="rect">
              <a:avLst/>
            </a:prstGeom>
            <a:solidFill>
              <a:schemeClr val="tx1">
                <a:lumMod val="60000"/>
                <a:lumOff val="40000"/>
              </a:schemeClr>
            </a:solidFill>
          </p:spPr>
          <p:txBody>
            <a:bodyPr wrap="none" anchor="b" anchorCtr="0">
              <a:normAutofit fontScale="92500" lnSpcReduction="20000"/>
            </a:bodyPr>
            <a:lstStyle/>
            <a:p>
              <a:pPr defTabSz="685165"/>
              <a:r>
                <a:rPr lang="zh-CN" altLang="en-US" sz="1400" b="1" dirty="0">
                  <a:solidFill>
                    <a:srgbClr val="FFFFFF"/>
                  </a:solidFill>
                </a:rPr>
                <a:t>当前评标内容需要更正</a:t>
              </a:r>
              <a:endParaRPr lang="zh-CN" altLang="en-US" sz="1400" b="1" dirty="0">
                <a:solidFill>
                  <a:srgbClr val="FFFFFF"/>
                </a:solidFill>
              </a:endParaRPr>
            </a:p>
          </p:txBody>
        </p:sp>
        <p:sp>
          <p:nvSpPr>
            <p:cNvPr id="7" name="iśľïde"/>
            <p:cNvSpPr txBox="1"/>
            <p:nvPr/>
          </p:nvSpPr>
          <p:spPr>
            <a:xfrm>
              <a:off x="2191727" y="2492626"/>
              <a:ext cx="1212789" cy="400110"/>
            </a:xfrm>
            <a:prstGeom prst="rect">
              <a:avLst/>
            </a:prstGeom>
            <a:noFill/>
          </p:spPr>
          <p:txBody>
            <a:bodyPr wrap="none">
              <a:normAutofit lnSpcReduction="10000"/>
            </a:bodyPr>
            <a:lstStyle/>
            <a:p>
              <a:pPr defTabSz="685165"/>
              <a:r>
                <a:rPr lang="zh-CN" altLang="en-US" sz="1500" b="1" dirty="0">
                  <a:solidFill>
                    <a:srgbClr val="000000"/>
                  </a:solidFill>
                </a:rPr>
                <a:t>组长退回</a:t>
              </a:r>
              <a:endParaRPr lang="zh-CN" altLang="en-US" sz="1500" b="1" dirty="0">
                <a:solidFill>
                  <a:srgbClr val="000000"/>
                </a:solidFill>
              </a:endParaRPr>
            </a:p>
          </p:txBody>
        </p:sp>
        <p:sp>
          <p:nvSpPr>
            <p:cNvPr id="9" name="îşḻïďê"/>
            <p:cNvSpPr txBox="1"/>
            <p:nvPr/>
          </p:nvSpPr>
          <p:spPr>
            <a:xfrm>
              <a:off x="919540" y="3313661"/>
              <a:ext cx="2873344" cy="36000"/>
            </a:xfrm>
            <a:prstGeom prst="rect">
              <a:avLst/>
            </a:prstGeom>
            <a:solidFill>
              <a:schemeClr val="tx1">
                <a:lumMod val="60000"/>
                <a:lumOff val="40000"/>
              </a:schemeClr>
            </a:solidFill>
          </p:spPr>
          <p:txBody>
            <a:bodyPr anchor="ctr"/>
            <a:lstStyle/>
            <a:p>
              <a:pPr algn="ctr" defTabSz="685165"/>
              <a:endParaRPr sz="1400">
                <a:solidFill>
                  <a:srgbClr val="000000"/>
                </a:solidFill>
              </a:endParaRPr>
            </a:p>
          </p:txBody>
        </p:sp>
        <p:sp>
          <p:nvSpPr>
            <p:cNvPr id="10" name="îslîḓê"/>
            <p:cNvSpPr txBox="1"/>
            <p:nvPr/>
          </p:nvSpPr>
          <p:spPr>
            <a:xfrm>
              <a:off x="919540" y="3593942"/>
              <a:ext cx="2873344" cy="443756"/>
            </a:xfrm>
            <a:prstGeom prst="rect">
              <a:avLst/>
            </a:prstGeom>
            <a:noFill/>
          </p:spPr>
          <p:txBody>
            <a:bodyPr wrap="none" lIns="90000" tIns="46800" rIns="90000" bIns="46800" rtlCol="0" anchor="b" anchorCtr="0">
              <a:normAutofit/>
            </a:bodyPr>
            <a:lstStyle/>
            <a:p>
              <a:pPr defTabSz="685165"/>
              <a:r>
                <a:rPr lang="zh-CN" altLang="en-US" sz="1400" b="1" dirty="0">
                  <a:solidFill>
                    <a:srgbClr val="000000"/>
                  </a:solidFill>
                </a:rPr>
                <a:t>组长退回</a:t>
              </a:r>
              <a:endParaRPr lang="zh-CN" altLang="en-US" sz="1400" b="1" dirty="0">
                <a:solidFill>
                  <a:srgbClr val="000000"/>
                </a:solidFill>
              </a:endParaRPr>
            </a:p>
          </p:txBody>
        </p:sp>
        <p:sp>
          <p:nvSpPr>
            <p:cNvPr id="11" name="îŝḷïḓè"/>
            <p:cNvSpPr txBox="1"/>
            <p:nvPr/>
          </p:nvSpPr>
          <p:spPr>
            <a:xfrm>
              <a:off x="919540" y="4037699"/>
              <a:ext cx="2873343" cy="1646577"/>
            </a:xfrm>
            <a:prstGeom prst="rect">
              <a:avLst/>
            </a:prstGeom>
            <a:noFill/>
          </p:spPr>
          <p:txBody>
            <a:bodyPr wrap="square" lIns="90000" tIns="46800" rIns="90000" bIns="46800" rtlCol="0">
              <a:normAutofit/>
            </a:bodyPr>
            <a:lstStyle/>
            <a:p>
              <a:pPr marL="213995" indent="-213995" defTabSz="685165">
                <a:buFont typeface="Arial" panose="020B0604020202020204" pitchFamily="34" charset="0"/>
                <a:buChar char="•"/>
              </a:pPr>
              <a:r>
                <a:rPr lang="zh-CN" altLang="en-US" sz="1200" dirty="0">
                  <a:solidFill>
                    <a:srgbClr val="494949"/>
                  </a:solidFill>
                </a:rPr>
                <a:t>组长操作</a:t>
              </a:r>
              <a:endParaRPr lang="en-US" altLang="zh-CN" sz="1200" dirty="0">
                <a:solidFill>
                  <a:srgbClr val="494949"/>
                </a:solidFill>
              </a:endParaRPr>
            </a:p>
            <a:p>
              <a:pPr marL="213995" indent="-213995" defTabSz="685165">
                <a:buFont typeface="Arial" panose="020B0604020202020204" pitchFamily="34" charset="0"/>
                <a:buChar char="•"/>
              </a:pPr>
              <a:r>
                <a:rPr lang="zh-CN" altLang="en-US" sz="1200" dirty="0">
                  <a:solidFill>
                    <a:srgbClr val="494949"/>
                  </a:solidFill>
                </a:rPr>
                <a:t>评审组长在当前评审过程的汇总环节可以回退其他评委已经完成评分的内容</a:t>
              </a:r>
              <a:endParaRPr lang="zh-CN" altLang="en-US" sz="1200" dirty="0">
                <a:solidFill>
                  <a:srgbClr val="494949"/>
                </a:solidFill>
              </a:endParaRPr>
            </a:p>
          </p:txBody>
        </p:sp>
        <p:sp>
          <p:nvSpPr>
            <p:cNvPr id="12" name="ïsļïdé"/>
            <p:cNvSpPr txBox="1"/>
            <p:nvPr/>
          </p:nvSpPr>
          <p:spPr>
            <a:xfrm>
              <a:off x="4659600" y="1719000"/>
              <a:ext cx="2872800" cy="350353"/>
            </a:xfrm>
            <a:prstGeom prst="rect">
              <a:avLst/>
            </a:prstGeom>
            <a:solidFill>
              <a:schemeClr val="accent1"/>
            </a:solidFill>
          </p:spPr>
          <p:txBody>
            <a:bodyPr wrap="none" anchor="b" anchorCtr="0">
              <a:normAutofit fontScale="92500" lnSpcReduction="20000"/>
            </a:bodyPr>
            <a:lstStyle/>
            <a:p>
              <a:pPr defTabSz="685165"/>
              <a:r>
                <a:rPr lang="zh-CN" altLang="en-US" sz="1400" b="1" dirty="0">
                  <a:solidFill>
                    <a:srgbClr val="FFFFFF"/>
                  </a:solidFill>
                </a:rPr>
                <a:t>前置流程记录需要更正</a:t>
              </a:r>
              <a:endParaRPr lang="zh-CN" altLang="en-US" sz="1400" b="1" dirty="0">
                <a:solidFill>
                  <a:srgbClr val="FFFFFF"/>
                </a:solidFill>
              </a:endParaRPr>
            </a:p>
          </p:txBody>
        </p:sp>
        <p:sp>
          <p:nvSpPr>
            <p:cNvPr id="13" name="ïṡļiḋè"/>
            <p:cNvSpPr txBox="1"/>
            <p:nvPr/>
          </p:nvSpPr>
          <p:spPr>
            <a:xfrm>
              <a:off x="5931787" y="2492626"/>
              <a:ext cx="1212789" cy="400110"/>
            </a:xfrm>
            <a:prstGeom prst="rect">
              <a:avLst/>
            </a:prstGeom>
            <a:noFill/>
          </p:spPr>
          <p:txBody>
            <a:bodyPr wrap="none">
              <a:normAutofit lnSpcReduction="10000"/>
            </a:bodyPr>
            <a:lstStyle/>
            <a:p>
              <a:pPr defTabSz="685165"/>
              <a:r>
                <a:rPr lang="zh-CN" altLang="en-US" sz="1500" b="1" dirty="0">
                  <a:solidFill>
                    <a:srgbClr val="000000"/>
                  </a:solidFill>
                </a:rPr>
                <a:t>流程重置</a:t>
              </a:r>
              <a:endParaRPr lang="zh-CN" altLang="en-US" sz="1500" b="1" dirty="0">
                <a:solidFill>
                  <a:srgbClr val="000000"/>
                </a:solidFill>
              </a:endParaRPr>
            </a:p>
          </p:txBody>
        </p:sp>
        <p:sp>
          <p:nvSpPr>
            <p:cNvPr id="15" name="îšḷiḑe"/>
            <p:cNvSpPr txBox="1"/>
            <p:nvPr/>
          </p:nvSpPr>
          <p:spPr>
            <a:xfrm>
              <a:off x="4659600" y="3313661"/>
              <a:ext cx="2872800" cy="36000"/>
            </a:xfrm>
            <a:prstGeom prst="rect">
              <a:avLst/>
            </a:prstGeom>
            <a:solidFill>
              <a:schemeClr val="accent1"/>
            </a:solidFill>
          </p:spPr>
          <p:txBody>
            <a:bodyPr anchor="ctr"/>
            <a:lstStyle/>
            <a:p>
              <a:pPr algn="ctr" defTabSz="685165"/>
              <a:endParaRPr sz="1400">
                <a:solidFill>
                  <a:srgbClr val="000000"/>
                </a:solidFill>
              </a:endParaRPr>
            </a:p>
          </p:txBody>
        </p:sp>
        <p:sp>
          <p:nvSpPr>
            <p:cNvPr id="16" name="îṩļîdè"/>
            <p:cNvSpPr txBox="1"/>
            <p:nvPr/>
          </p:nvSpPr>
          <p:spPr>
            <a:xfrm>
              <a:off x="4659328" y="3593942"/>
              <a:ext cx="2873344" cy="443756"/>
            </a:xfrm>
            <a:prstGeom prst="rect">
              <a:avLst/>
            </a:prstGeom>
            <a:noFill/>
          </p:spPr>
          <p:txBody>
            <a:bodyPr wrap="none" lIns="90000" tIns="46800" rIns="90000" bIns="46800" rtlCol="0" anchor="b" anchorCtr="0">
              <a:normAutofit/>
            </a:bodyPr>
            <a:lstStyle/>
            <a:p>
              <a:pPr defTabSz="685165"/>
              <a:r>
                <a:rPr lang="zh-CN" altLang="en-US" sz="1400" b="1" dirty="0">
                  <a:solidFill>
                    <a:srgbClr val="000000"/>
                  </a:solidFill>
                </a:rPr>
                <a:t>流程重置</a:t>
              </a:r>
              <a:endParaRPr lang="en-US" altLang="zh-CN" sz="1400" b="1" dirty="0">
                <a:solidFill>
                  <a:srgbClr val="000000"/>
                </a:solidFill>
              </a:endParaRPr>
            </a:p>
          </p:txBody>
        </p:sp>
        <p:sp>
          <p:nvSpPr>
            <p:cNvPr id="17" name="îŝḻîḍé"/>
            <p:cNvSpPr txBox="1"/>
            <p:nvPr/>
          </p:nvSpPr>
          <p:spPr>
            <a:xfrm>
              <a:off x="4659328" y="4037699"/>
              <a:ext cx="2873343" cy="1646577"/>
            </a:xfrm>
            <a:prstGeom prst="rect">
              <a:avLst/>
            </a:prstGeom>
            <a:noFill/>
          </p:spPr>
          <p:txBody>
            <a:bodyPr wrap="square" lIns="90000" tIns="46800" rIns="90000" bIns="46800" rtlCol="0">
              <a:normAutofit fontScale="92500" lnSpcReduction="10000"/>
            </a:bodyPr>
            <a:lstStyle/>
            <a:p>
              <a:pPr marL="213995" indent="-213995" defTabSz="685165">
                <a:buFont typeface="Arial" panose="020B0604020202020204" pitchFamily="34" charset="0"/>
                <a:buChar char="•"/>
              </a:pPr>
              <a:r>
                <a:rPr lang="zh-CN" altLang="en-US" sz="1200" dirty="0">
                  <a:solidFill>
                    <a:srgbClr val="494949"/>
                  </a:solidFill>
                </a:rPr>
                <a:t>中心操作</a:t>
              </a:r>
              <a:endParaRPr lang="en-US" altLang="zh-CN" sz="1200" dirty="0">
                <a:solidFill>
                  <a:srgbClr val="494949"/>
                </a:solidFill>
              </a:endParaRPr>
            </a:p>
            <a:p>
              <a:pPr marL="213995" indent="-213995" defTabSz="685165">
                <a:buFont typeface="Arial" panose="020B0604020202020204" pitchFamily="34" charset="0"/>
                <a:buChar char="•"/>
              </a:pPr>
              <a:r>
                <a:rPr lang="zh-CN" altLang="en-US" sz="1200" dirty="0">
                  <a:solidFill>
                    <a:srgbClr val="494949"/>
                  </a:solidFill>
                </a:rPr>
                <a:t>若评审中发现之前已经评审完的部分存在评分纰漏的地方可由评审组长或交易中心工作人员发起流程重置，将评审进度回退到纰漏环节重新评审。</a:t>
              </a:r>
              <a:endParaRPr lang="zh-CN" altLang="en-US" sz="1200" dirty="0">
                <a:solidFill>
                  <a:srgbClr val="494949"/>
                </a:solidFill>
              </a:endParaRPr>
            </a:p>
          </p:txBody>
        </p:sp>
        <p:sp>
          <p:nvSpPr>
            <p:cNvPr id="18" name="îṣḻíďé"/>
            <p:cNvSpPr txBox="1"/>
            <p:nvPr/>
          </p:nvSpPr>
          <p:spPr>
            <a:xfrm>
              <a:off x="8399941" y="1719000"/>
              <a:ext cx="2871695" cy="350353"/>
            </a:xfrm>
            <a:prstGeom prst="rect">
              <a:avLst/>
            </a:prstGeom>
            <a:solidFill>
              <a:schemeClr val="tx1">
                <a:lumMod val="60000"/>
                <a:lumOff val="40000"/>
              </a:schemeClr>
            </a:solidFill>
          </p:spPr>
          <p:txBody>
            <a:bodyPr wrap="none" anchor="b" anchorCtr="0">
              <a:normAutofit fontScale="92500" lnSpcReduction="20000"/>
            </a:bodyPr>
            <a:lstStyle/>
            <a:p>
              <a:pPr defTabSz="685165"/>
              <a:r>
                <a:rPr lang="zh-CN" altLang="en-US" sz="1400" b="1" dirty="0">
                  <a:solidFill>
                    <a:srgbClr val="FFFFFF"/>
                  </a:solidFill>
                </a:rPr>
                <a:t>评标结果需要更正</a:t>
              </a:r>
              <a:endParaRPr lang="zh-CN" altLang="en-US" sz="1400" b="1" dirty="0">
                <a:solidFill>
                  <a:srgbClr val="FFFFFF"/>
                </a:solidFill>
              </a:endParaRPr>
            </a:p>
          </p:txBody>
        </p:sp>
        <p:sp>
          <p:nvSpPr>
            <p:cNvPr id="19" name="íṥḻïdê"/>
            <p:cNvSpPr txBox="1"/>
            <p:nvPr/>
          </p:nvSpPr>
          <p:spPr>
            <a:xfrm>
              <a:off x="9672128" y="2492626"/>
              <a:ext cx="1212789" cy="400110"/>
            </a:xfrm>
            <a:prstGeom prst="rect">
              <a:avLst/>
            </a:prstGeom>
            <a:noFill/>
          </p:spPr>
          <p:txBody>
            <a:bodyPr wrap="none">
              <a:normAutofit lnSpcReduction="10000"/>
            </a:bodyPr>
            <a:lstStyle/>
            <a:p>
              <a:pPr defTabSz="685165"/>
              <a:r>
                <a:rPr lang="zh-CN" altLang="en-US" sz="1500" b="1" dirty="0">
                  <a:solidFill>
                    <a:srgbClr val="000000"/>
                  </a:solidFill>
                </a:rPr>
                <a:t>项目复议</a:t>
              </a:r>
              <a:endParaRPr lang="zh-CN" altLang="en-US" sz="1500" b="1" dirty="0">
                <a:solidFill>
                  <a:srgbClr val="000000"/>
                </a:solidFill>
              </a:endParaRPr>
            </a:p>
          </p:txBody>
        </p:sp>
        <p:sp>
          <p:nvSpPr>
            <p:cNvPr id="21" name="îšļíḍé"/>
            <p:cNvSpPr txBox="1"/>
            <p:nvPr/>
          </p:nvSpPr>
          <p:spPr>
            <a:xfrm>
              <a:off x="8399941" y="3313661"/>
              <a:ext cx="2871695" cy="36000"/>
            </a:xfrm>
            <a:prstGeom prst="rect">
              <a:avLst/>
            </a:prstGeom>
            <a:solidFill>
              <a:schemeClr val="tx1">
                <a:lumMod val="60000"/>
                <a:lumOff val="40000"/>
              </a:schemeClr>
            </a:solidFill>
          </p:spPr>
          <p:txBody>
            <a:bodyPr anchor="ctr"/>
            <a:lstStyle/>
            <a:p>
              <a:pPr algn="ctr" defTabSz="685165"/>
              <a:endParaRPr sz="1400" dirty="0">
                <a:solidFill>
                  <a:srgbClr val="000000"/>
                </a:solidFill>
              </a:endParaRPr>
            </a:p>
          </p:txBody>
        </p:sp>
        <p:sp>
          <p:nvSpPr>
            <p:cNvPr id="22" name="iṡliḑé"/>
            <p:cNvSpPr txBox="1"/>
            <p:nvPr/>
          </p:nvSpPr>
          <p:spPr>
            <a:xfrm>
              <a:off x="8399116" y="3593942"/>
              <a:ext cx="2873344" cy="443756"/>
            </a:xfrm>
            <a:prstGeom prst="rect">
              <a:avLst/>
            </a:prstGeom>
            <a:noFill/>
          </p:spPr>
          <p:txBody>
            <a:bodyPr wrap="none" lIns="90000" tIns="46800" rIns="90000" bIns="46800" rtlCol="0" anchor="b" anchorCtr="0">
              <a:normAutofit/>
            </a:bodyPr>
            <a:lstStyle/>
            <a:p>
              <a:pPr defTabSz="685165"/>
              <a:r>
                <a:rPr lang="zh-CN" altLang="en-US" sz="1400" b="1" dirty="0">
                  <a:solidFill>
                    <a:srgbClr val="000000"/>
                  </a:solidFill>
                </a:rPr>
                <a:t>项目复议</a:t>
              </a:r>
              <a:endParaRPr lang="zh-CN" altLang="en-US" sz="1400" b="1" dirty="0">
                <a:solidFill>
                  <a:srgbClr val="000000"/>
                </a:solidFill>
              </a:endParaRPr>
            </a:p>
          </p:txBody>
        </p:sp>
        <p:sp>
          <p:nvSpPr>
            <p:cNvPr id="23" name="íşļîḋe"/>
            <p:cNvSpPr txBox="1"/>
            <p:nvPr/>
          </p:nvSpPr>
          <p:spPr>
            <a:xfrm>
              <a:off x="8399116" y="4037699"/>
              <a:ext cx="2873343" cy="1646577"/>
            </a:xfrm>
            <a:prstGeom prst="rect">
              <a:avLst/>
            </a:prstGeom>
            <a:noFill/>
          </p:spPr>
          <p:txBody>
            <a:bodyPr wrap="square" lIns="90000" tIns="46800" rIns="90000" bIns="46800" rtlCol="0">
              <a:normAutofit fontScale="62500" lnSpcReduction="20000"/>
            </a:bodyPr>
            <a:lstStyle/>
            <a:p>
              <a:pPr marL="128270" indent="-128270" defTabSz="685165">
                <a:lnSpc>
                  <a:spcPct val="150000"/>
                </a:lnSpc>
                <a:buFont typeface="Arial" panose="020B0604020202020204" pitchFamily="34" charset="0"/>
                <a:buChar char="•"/>
              </a:pPr>
              <a:r>
                <a:rPr lang="zh-CN" altLang="en-US" sz="1400" dirty="0">
                  <a:solidFill>
                    <a:srgbClr val="494949"/>
                  </a:solidFill>
                </a:rPr>
                <a:t>经中心审核后由管理账号操作</a:t>
              </a:r>
              <a:endParaRPr lang="en-US" altLang="zh-CN" sz="1400" dirty="0">
                <a:solidFill>
                  <a:srgbClr val="494949"/>
                </a:solidFill>
              </a:endParaRPr>
            </a:p>
            <a:p>
              <a:pPr marL="128270" indent="-128270" defTabSz="685165">
                <a:lnSpc>
                  <a:spcPct val="150000"/>
                </a:lnSpc>
                <a:buFont typeface="Arial" panose="020B0604020202020204" pitchFamily="34" charset="0"/>
                <a:buChar char="•"/>
              </a:pPr>
              <a:r>
                <a:rPr lang="zh-CN" altLang="en-US" sz="1400" dirty="0">
                  <a:solidFill>
                    <a:srgbClr val="494949"/>
                  </a:solidFill>
                </a:rPr>
                <a:t>若评标已经结束，且需要对评标环节的内容进行更正可由评标委员会提交复议原因同时发起申请，由中心工作人员审核后操作建立项目的复议评审项。</a:t>
              </a:r>
              <a:endParaRPr lang="zh-CN" altLang="en-US" sz="1400" dirty="0">
                <a:solidFill>
                  <a:srgbClr val="494949"/>
                </a:solidFill>
              </a:endParaRPr>
            </a:p>
            <a:p>
              <a:pPr marL="128270" indent="-128270" defTabSz="685165">
                <a:lnSpc>
                  <a:spcPct val="150000"/>
                </a:lnSpc>
                <a:buFont typeface="Arial" panose="020B0604020202020204" pitchFamily="34" charset="0"/>
                <a:buChar char="•"/>
              </a:pPr>
              <a:endParaRPr lang="en-US" altLang="zh-CN" sz="800" dirty="0">
                <a:solidFill>
                  <a:srgbClr val="000000"/>
                </a:solidFill>
              </a:endParaRPr>
            </a:p>
          </p:txBody>
        </p:sp>
        <p:cxnSp>
          <p:nvCxnSpPr>
            <p:cNvPr id="24" name="直接连接符 23"/>
            <p:cNvCxnSpPr/>
            <p:nvPr/>
          </p:nvCxnSpPr>
          <p:spPr>
            <a:xfrm>
              <a:off x="4226106" y="4194000"/>
              <a:ext cx="0" cy="135000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7965894" y="4194000"/>
              <a:ext cx="0" cy="135000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pic>
        <p:nvPicPr>
          <p:cNvPr id="29" name="图片 2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2124" y="1667880"/>
            <a:ext cx="694296" cy="694296"/>
          </a:xfrm>
          <a:prstGeom prst="rect">
            <a:avLst/>
          </a:prstGeom>
        </p:spPr>
      </p:pic>
      <p:pic>
        <p:nvPicPr>
          <p:cNvPr id="31" name="图片 3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27192" y="1735228"/>
            <a:ext cx="591826" cy="557012"/>
          </a:xfrm>
          <a:prstGeom prst="rect">
            <a:avLst/>
          </a:prstGeom>
        </p:spPr>
      </p:pic>
      <p:pic>
        <p:nvPicPr>
          <p:cNvPr id="33" name="图片 3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57949" y="1650260"/>
            <a:ext cx="722535" cy="722535"/>
          </a:xfrm>
          <a:prstGeom prst="rect">
            <a:avLst/>
          </a:prstGeom>
        </p:spPr>
      </p:pic>
      <p:sp>
        <p:nvSpPr>
          <p:cNvPr id="26" name="页脚占位符 2"/>
          <p:cNvSpPr>
            <a:spLocks noGrp="1"/>
          </p:cNvSpPr>
          <p:nvPr>
            <p:ph type="ftr" sz="quarter" idx="11"/>
          </p:nvPr>
        </p:nvSpPr>
        <p:spPr>
          <a:xfrm>
            <a:off x="502477" y="4680348"/>
            <a:ext cx="3105151" cy="154786"/>
          </a:xfrm>
        </p:spPr>
        <p:txBody>
          <a:bodyPr/>
          <a:lstStyle/>
          <a:p>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3743926" y="1910454"/>
            <a:ext cx="4064389" cy="671513"/>
          </a:xfrm>
        </p:spPr>
        <p:txBody>
          <a:bodyPr/>
          <a:lstStyle/>
          <a:p>
            <a:r>
              <a:rPr lang="zh-CN" altLang="en-US" dirty="0">
                <a:solidFill>
                  <a:schemeClr val="tx1"/>
                </a:solidFill>
              </a:rPr>
              <a:t>问题答疑</a:t>
            </a:r>
            <a:endParaRPr lang="zh-CN" altLang="en-US" dirty="0">
              <a:solidFill>
                <a:schemeClr val="tx1"/>
              </a:solidFill>
            </a:endParaRPr>
          </a:p>
        </p:txBody>
      </p:sp>
      <p:sp>
        <p:nvSpPr>
          <p:cNvPr id="6" name="文本占位符 5"/>
          <p:cNvSpPr>
            <a:spLocks noGrp="1"/>
          </p:cNvSpPr>
          <p:nvPr>
            <p:ph type="body" idx="1"/>
          </p:nvPr>
        </p:nvSpPr>
        <p:spPr>
          <a:xfrm>
            <a:off x="3744763" y="2581967"/>
            <a:ext cx="4064389" cy="761717"/>
          </a:xfrm>
        </p:spPr>
        <p:txBody>
          <a:bodyPr>
            <a:normAutofit/>
          </a:bodyPr>
          <a:lstStyle/>
          <a:p>
            <a:pPr lvl="0"/>
            <a:r>
              <a:rPr lang="zh-CN" altLang="en-US" sz="1400" dirty="0"/>
              <a:t>互动交流、解释说明</a:t>
            </a:r>
            <a:endParaRPr lang="zh-CN" altLang="en-US" sz="1400" dirty="0"/>
          </a:p>
        </p:txBody>
      </p:sp>
      <p:sp>
        <p:nvSpPr>
          <p:cNvPr id="9" name="文本框 8"/>
          <p:cNvSpPr txBox="1"/>
          <p:nvPr/>
        </p:nvSpPr>
        <p:spPr>
          <a:xfrm>
            <a:off x="1802948" y="2248920"/>
            <a:ext cx="767637" cy="667432"/>
          </a:xfrm>
          <a:prstGeom prst="rect">
            <a:avLst/>
          </a:prstGeom>
          <a:noFill/>
          <a:ln w="117475">
            <a:noFill/>
          </a:ln>
        </p:spPr>
        <p:txBody>
          <a:bodyPr wrap="none" lIns="68561" tIns="34289" rIns="68561" bIns="34289" rtlCol="0">
            <a:prstTxWarp prst="textPlain">
              <a:avLst/>
            </a:prstTxWarp>
            <a:spAutoFit/>
          </a:bodyPr>
          <a:lstStyle/>
          <a:p>
            <a:pPr defTabSz="685800"/>
            <a:r>
              <a:rPr lang="en-US" altLang="zh-CN" sz="1400" spc="75" dirty="0">
                <a:solidFill>
                  <a:srgbClr val="FFFFFF"/>
                </a:solidFill>
                <a:latin typeface="Impact" panose="020B0806030902050204" pitchFamily="34" charset="0"/>
                <a:cs typeface="Arial" panose="020B0604020202020204" pitchFamily="34" charset="0"/>
              </a:rPr>
              <a:t>/04</a:t>
            </a:r>
            <a:endParaRPr lang="zh-CN" altLang="en-US" sz="1400" spc="75" dirty="0">
              <a:solidFill>
                <a:srgbClr val="FFFFFF"/>
              </a:solidFill>
              <a:latin typeface="Impact" panose="020B0806030902050204" pitchFamily="34" charset="0"/>
              <a:cs typeface="Arial" panose="020B0604020202020204" pitchFamily="34" charset="0"/>
            </a:endParaRPr>
          </a:p>
        </p:txBody>
      </p:sp>
      <p:sp>
        <p:nvSpPr>
          <p:cNvPr id="7" name="矩形 6"/>
          <p:cNvSpPr/>
          <p:nvPr/>
        </p:nvSpPr>
        <p:spPr>
          <a:xfrm>
            <a:off x="467544" y="4645713"/>
            <a:ext cx="4464496" cy="219288"/>
          </a:xfrm>
          <a:prstGeom prst="rect">
            <a:avLst/>
          </a:prstGeom>
        </p:spPr>
        <p:txBody>
          <a:bodyPr wrap="square" lIns="91352" tIns="45676" rIns="91352" bIns="45676">
            <a:spAutoFit/>
          </a:bodyPr>
          <a:lstStyle/>
          <a:p>
            <a:r>
              <a:rPr lang="zh-CN" altLang="en-US" sz="800" dirty="0">
                <a:solidFill>
                  <a:srgbClr val="000000">
                    <a:lumMod val="50000"/>
                    <a:lumOff val="50000"/>
                  </a:srgbClr>
                </a:solidFill>
              </a:rPr>
              <a:t>甘肃中工国际招</a:t>
            </a:r>
            <a:r>
              <a:rPr lang="zh-CN" altLang="en-US" sz="800" dirty="0" smtClean="0">
                <a:solidFill>
                  <a:srgbClr val="000000">
                    <a:lumMod val="50000"/>
                    <a:lumOff val="50000"/>
                  </a:srgbClr>
                </a:solidFill>
              </a:rPr>
              <a:t>投标有限公司</a:t>
            </a:r>
            <a:r>
              <a:rPr lang="en-US" altLang="zh-CN" sz="800" dirty="0" smtClean="0">
                <a:solidFill>
                  <a:srgbClr val="000000">
                    <a:lumMod val="50000"/>
                    <a:lumOff val="50000"/>
                  </a:srgbClr>
                </a:solidFill>
              </a:rPr>
              <a:t>www.gscamce.com</a:t>
            </a:r>
            <a:endParaRPr lang="zh-CN" altLang="en-US" sz="800" dirty="0">
              <a:solidFill>
                <a:srgbClr val="000000">
                  <a:lumMod val="50000"/>
                  <a:lumOff val="50000"/>
                </a:srgb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2383"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1"/>
            </p:custDataLst>
          </p:nvPr>
        </p:nvGrpSpPr>
        <p:grpSpPr>
          <a:xfrm>
            <a:off x="452074" y="675410"/>
            <a:ext cx="8137922" cy="3550645"/>
            <a:chOff x="669925" y="1028700"/>
            <a:chExt cx="10850563" cy="4734193"/>
          </a:xfrm>
        </p:grpSpPr>
        <p:cxnSp>
          <p:nvCxnSpPr>
            <p:cNvPr id="3" name="直接连接符 2"/>
            <p:cNvCxnSpPr/>
            <p:nvPr/>
          </p:nvCxnSpPr>
          <p:spPr>
            <a:xfrm>
              <a:off x="669925" y="2081272"/>
              <a:ext cx="10850563"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4" name="ïṧ1iďè"/>
            <p:cNvGrpSpPr/>
            <p:nvPr/>
          </p:nvGrpSpPr>
          <p:grpSpPr>
            <a:xfrm>
              <a:off x="4766515" y="1028700"/>
              <a:ext cx="1989885" cy="2105145"/>
              <a:chOff x="4766515" y="2020936"/>
              <a:chExt cx="2664296" cy="2818620"/>
            </a:xfrm>
          </p:grpSpPr>
          <p:sp>
            <p:nvSpPr>
              <p:cNvPr id="29" name="í$ḷíḓe"/>
              <p:cNvSpPr/>
              <p:nvPr/>
            </p:nvSpPr>
            <p:spPr bwMode="auto">
              <a:xfrm>
                <a:off x="4766515" y="2096852"/>
                <a:ext cx="2664296" cy="2664296"/>
              </a:xfrm>
              <a:prstGeom prst="ellipse">
                <a:avLst/>
              </a:prstGeom>
              <a:solidFill>
                <a:schemeClr val="bg1">
                  <a:lumMod val="95000"/>
                </a:schemeClr>
              </a:solidFill>
              <a:ln w="19050">
                <a:noFill/>
                <a:round/>
              </a:ln>
            </p:spPr>
            <p:txBody>
              <a:bodyPr rot="0" spcFirstLastPara="0" vert="horz" wrap="none" lIns="91440" tIns="45720" rIns="91440" bIns="45720" anchor="ctr" anchorCtr="1" forceAA="0" compatLnSpc="1">
                <a:normAutofit/>
              </a:bodyPr>
              <a:lstStyle/>
              <a:p>
                <a:pPr algn="ctr" defTabSz="684530"/>
                <a:r>
                  <a:rPr lang="zh-CN" altLang="en-US" sz="1400" b="1" dirty="0">
                    <a:solidFill>
                      <a:srgbClr val="000000"/>
                    </a:solidFill>
                  </a:rPr>
                  <a:t>目录</a:t>
                </a:r>
                <a:endParaRPr lang="en-US" altLang="zh-CN" sz="1400" b="1" dirty="0">
                  <a:solidFill>
                    <a:srgbClr val="000000"/>
                  </a:solidFill>
                </a:endParaRPr>
              </a:p>
            </p:txBody>
          </p:sp>
          <p:sp>
            <p:nvSpPr>
              <p:cNvPr id="30" name="îṩļïďé"/>
              <p:cNvSpPr/>
              <p:nvPr/>
            </p:nvSpPr>
            <p:spPr bwMode="auto">
              <a:xfrm rot="1775122" flipH="1">
                <a:off x="5877224" y="2020936"/>
                <a:ext cx="251088" cy="276989"/>
              </a:xfrm>
              <a:custGeom>
                <a:avLst/>
                <a:gdLst>
                  <a:gd name="connsiteX0" fmla="*/ 73048 w 251088"/>
                  <a:gd name="connsiteY0" fmla="*/ 36731 h 276989"/>
                  <a:gd name="connsiteX1" fmla="*/ 0 w 251088"/>
                  <a:gd name="connsiteY1" fmla="*/ 0 h 276989"/>
                  <a:gd name="connsiteX2" fmla="*/ 0 w 251088"/>
                  <a:gd name="connsiteY2" fmla="*/ 150529 h 276989"/>
                  <a:gd name="connsiteX3" fmla="*/ 9937 w 251088"/>
                  <a:gd name="connsiteY3" fmla="*/ 199750 h 276989"/>
                  <a:gd name="connsiteX4" fmla="*/ 126464 w 251088"/>
                  <a:gd name="connsiteY4" fmla="*/ 276988 h 276989"/>
                  <a:gd name="connsiteX5" fmla="*/ 242990 w 251088"/>
                  <a:gd name="connsiteY5" fmla="*/ 199749 h 276989"/>
                  <a:gd name="connsiteX6" fmla="*/ 251088 w 251088"/>
                  <a:gd name="connsiteY6" fmla="*/ 159638 h 276989"/>
                  <a:gd name="connsiteX7" fmla="*/ 188098 w 251088"/>
                  <a:gd name="connsiteY7" fmla="*/ 109958 h 276989"/>
                  <a:gd name="connsiteX8" fmla="*/ 73048 w 251088"/>
                  <a:gd name="connsiteY8" fmla="*/ 36731 h 276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088" h="276989">
                    <a:moveTo>
                      <a:pt x="73048" y="36731"/>
                    </a:moveTo>
                    <a:lnTo>
                      <a:pt x="0" y="0"/>
                    </a:lnTo>
                    <a:lnTo>
                      <a:pt x="0" y="150529"/>
                    </a:lnTo>
                    <a:lnTo>
                      <a:pt x="9937" y="199750"/>
                    </a:lnTo>
                    <a:cubicBezTo>
                      <a:pt x="29136" y="245139"/>
                      <a:pt x="74081" y="276988"/>
                      <a:pt x="126464" y="276988"/>
                    </a:cubicBezTo>
                    <a:cubicBezTo>
                      <a:pt x="178847" y="276989"/>
                      <a:pt x="223791" y="245139"/>
                      <a:pt x="242990" y="199749"/>
                    </a:cubicBezTo>
                    <a:lnTo>
                      <a:pt x="251088" y="159638"/>
                    </a:lnTo>
                    <a:lnTo>
                      <a:pt x="188098" y="109958"/>
                    </a:lnTo>
                    <a:cubicBezTo>
                      <a:pt x="151400" y="83893"/>
                      <a:pt x="113036" y="59433"/>
                      <a:pt x="73048" y="36731"/>
                    </a:cubicBezTo>
                    <a:close/>
                  </a:path>
                </a:pathLst>
              </a:custGeom>
              <a:solidFill>
                <a:schemeClr val="bg1">
                  <a:lumMod val="50000"/>
                </a:schemeClr>
              </a:solidFill>
              <a:ln w="19050">
                <a:noFill/>
                <a:round/>
              </a:ln>
            </p:spPr>
            <p:txBody>
              <a:bodyPr wrap="square" lIns="91440" tIns="45720" rIns="91440" bIns="45720" anchor="ctr">
                <a:normAutofit fontScale="32500" lnSpcReduction="20000"/>
              </a:bodyPr>
              <a:lstStyle/>
              <a:p>
                <a:pPr algn="ctr" defTabSz="684530"/>
                <a:endParaRPr sz="1400">
                  <a:solidFill>
                    <a:srgbClr val="000000"/>
                  </a:solidFill>
                </a:endParaRPr>
              </a:p>
            </p:txBody>
          </p:sp>
          <p:sp>
            <p:nvSpPr>
              <p:cNvPr id="31" name="ïṡ1îḋè"/>
              <p:cNvSpPr/>
              <p:nvPr/>
            </p:nvSpPr>
            <p:spPr bwMode="auto">
              <a:xfrm rot="1775122" flipH="1">
                <a:off x="6056381" y="2041301"/>
                <a:ext cx="252928" cy="622752"/>
              </a:xfrm>
              <a:custGeom>
                <a:avLst/>
                <a:gdLst>
                  <a:gd name="connsiteX0" fmla="*/ 252927 w 252928"/>
                  <a:gd name="connsiteY0" fmla="*/ 93736 h 622752"/>
                  <a:gd name="connsiteX1" fmla="*/ 204135 w 252928"/>
                  <a:gd name="connsiteY1" fmla="*/ 69201 h 622752"/>
                  <a:gd name="connsiteX2" fmla="*/ 79143 w 252928"/>
                  <a:gd name="connsiteY2" fmla="*/ 21452 h 622752"/>
                  <a:gd name="connsiteX3" fmla="*/ 0 w 252928"/>
                  <a:gd name="connsiteY3" fmla="*/ 0 h 622752"/>
                  <a:gd name="connsiteX4" fmla="*/ 1 w 252928"/>
                  <a:gd name="connsiteY4" fmla="*/ 370274 h 622752"/>
                  <a:gd name="connsiteX5" fmla="*/ 0 w 252928"/>
                  <a:gd name="connsiteY5" fmla="*/ 370277 h 622752"/>
                  <a:gd name="connsiteX6" fmla="*/ 0 w 252928"/>
                  <a:gd name="connsiteY6" fmla="*/ 496288 h 622752"/>
                  <a:gd name="connsiteX7" fmla="*/ 126464 w 252928"/>
                  <a:gd name="connsiteY7" fmla="*/ 622752 h 622752"/>
                  <a:gd name="connsiteX8" fmla="*/ 252928 w 252928"/>
                  <a:gd name="connsiteY8" fmla="*/ 496288 h 622752"/>
                  <a:gd name="connsiteX9" fmla="*/ 252928 w 252928"/>
                  <a:gd name="connsiteY9" fmla="*/ 244265 h 622752"/>
                  <a:gd name="connsiteX10" fmla="*/ 252927 w 252928"/>
                  <a:gd name="connsiteY10" fmla="*/ 244260 h 622752"/>
                  <a:gd name="connsiteX11" fmla="*/ 252927 w 252928"/>
                  <a:gd name="connsiteY11" fmla="*/ 93736 h 622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928" h="622752">
                    <a:moveTo>
                      <a:pt x="252927" y="93736"/>
                    </a:moveTo>
                    <a:lnTo>
                      <a:pt x="204135" y="69201"/>
                    </a:lnTo>
                    <a:cubicBezTo>
                      <a:pt x="162945" y="51046"/>
                      <a:pt x="121230" y="35143"/>
                      <a:pt x="79143" y="21452"/>
                    </a:cubicBezTo>
                    <a:lnTo>
                      <a:pt x="0" y="0"/>
                    </a:lnTo>
                    <a:lnTo>
                      <a:pt x="1" y="370274"/>
                    </a:lnTo>
                    <a:lnTo>
                      <a:pt x="0" y="370277"/>
                    </a:lnTo>
                    <a:lnTo>
                      <a:pt x="0" y="496288"/>
                    </a:lnTo>
                    <a:cubicBezTo>
                      <a:pt x="0" y="566132"/>
                      <a:pt x="56620" y="622752"/>
                      <a:pt x="126464" y="622752"/>
                    </a:cubicBezTo>
                    <a:cubicBezTo>
                      <a:pt x="196308" y="622752"/>
                      <a:pt x="252928" y="566132"/>
                      <a:pt x="252928" y="496288"/>
                    </a:cubicBezTo>
                    <a:lnTo>
                      <a:pt x="252928" y="244265"/>
                    </a:lnTo>
                    <a:lnTo>
                      <a:pt x="252927" y="244260"/>
                    </a:lnTo>
                    <a:lnTo>
                      <a:pt x="252927" y="93736"/>
                    </a:lnTo>
                    <a:close/>
                  </a:path>
                </a:pathLst>
              </a:custGeom>
              <a:solidFill>
                <a:schemeClr val="accent1"/>
              </a:solidFill>
              <a:ln w="19050">
                <a:noFill/>
                <a:round/>
              </a:ln>
            </p:spPr>
            <p:txBody>
              <a:bodyPr wrap="square" lIns="91440" tIns="45720" rIns="91440" bIns="45720" anchor="ctr">
                <a:normAutofit/>
              </a:bodyPr>
              <a:lstStyle/>
              <a:p>
                <a:pPr algn="ctr" defTabSz="684530"/>
                <a:endParaRPr sz="1400">
                  <a:solidFill>
                    <a:srgbClr val="000000"/>
                  </a:solidFill>
                </a:endParaRPr>
              </a:p>
            </p:txBody>
          </p:sp>
          <p:sp>
            <p:nvSpPr>
              <p:cNvPr id="32" name="ïślïḑè"/>
              <p:cNvSpPr/>
              <p:nvPr/>
            </p:nvSpPr>
            <p:spPr bwMode="auto">
              <a:xfrm rot="1775122" flipH="1">
                <a:off x="6317229" y="2137320"/>
                <a:ext cx="252928" cy="536396"/>
              </a:xfrm>
              <a:custGeom>
                <a:avLst/>
                <a:gdLst>
                  <a:gd name="connsiteX0" fmla="*/ 252928 w 252928"/>
                  <a:gd name="connsiteY0" fmla="*/ 39658 h 536396"/>
                  <a:gd name="connsiteX1" fmla="*/ 204843 w 252928"/>
                  <a:gd name="connsiteY1" fmla="*/ 26625 h 536396"/>
                  <a:gd name="connsiteX2" fmla="*/ 76292 w 252928"/>
                  <a:gd name="connsiteY2" fmla="*/ 5153 h 536396"/>
                  <a:gd name="connsiteX3" fmla="*/ 0 w 252928"/>
                  <a:gd name="connsiteY3" fmla="*/ 0 h 536396"/>
                  <a:gd name="connsiteX4" fmla="*/ 0 w 252928"/>
                  <a:gd name="connsiteY4" fmla="*/ 139902 h 536396"/>
                  <a:gd name="connsiteX5" fmla="*/ 0 w 252928"/>
                  <a:gd name="connsiteY5" fmla="*/ 139903 h 536396"/>
                  <a:gd name="connsiteX6" fmla="*/ 0 w 252928"/>
                  <a:gd name="connsiteY6" fmla="*/ 409932 h 536396"/>
                  <a:gd name="connsiteX7" fmla="*/ 126464 w 252928"/>
                  <a:gd name="connsiteY7" fmla="*/ 536396 h 536396"/>
                  <a:gd name="connsiteX8" fmla="*/ 242990 w 252928"/>
                  <a:gd name="connsiteY8" fmla="*/ 459157 h 536396"/>
                  <a:gd name="connsiteX9" fmla="*/ 252928 w 252928"/>
                  <a:gd name="connsiteY9" fmla="*/ 409935 h 536396"/>
                  <a:gd name="connsiteX10" fmla="*/ 252928 w 252928"/>
                  <a:gd name="connsiteY10" fmla="*/ 39658 h 53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2928" h="536396">
                    <a:moveTo>
                      <a:pt x="252928" y="39658"/>
                    </a:moveTo>
                    <a:lnTo>
                      <a:pt x="204843" y="26625"/>
                    </a:lnTo>
                    <a:cubicBezTo>
                      <a:pt x="162163" y="17313"/>
                      <a:pt x="119262" y="10169"/>
                      <a:pt x="76292" y="5153"/>
                    </a:cubicBezTo>
                    <a:lnTo>
                      <a:pt x="0" y="0"/>
                    </a:lnTo>
                    <a:lnTo>
                      <a:pt x="0" y="139902"/>
                    </a:lnTo>
                    <a:lnTo>
                      <a:pt x="0" y="139903"/>
                    </a:lnTo>
                    <a:lnTo>
                      <a:pt x="0" y="409932"/>
                    </a:lnTo>
                    <a:cubicBezTo>
                      <a:pt x="0" y="479776"/>
                      <a:pt x="56620" y="536396"/>
                      <a:pt x="126464" y="536396"/>
                    </a:cubicBezTo>
                    <a:cubicBezTo>
                      <a:pt x="178847" y="536396"/>
                      <a:pt x="223792" y="504547"/>
                      <a:pt x="242990" y="459157"/>
                    </a:cubicBezTo>
                    <a:lnTo>
                      <a:pt x="252928" y="409935"/>
                    </a:lnTo>
                    <a:lnTo>
                      <a:pt x="252928" y="39658"/>
                    </a:lnTo>
                    <a:close/>
                  </a:path>
                </a:pathLst>
              </a:custGeom>
              <a:solidFill>
                <a:schemeClr val="bg1">
                  <a:lumMod val="50000"/>
                </a:schemeClr>
              </a:solidFill>
              <a:ln w="19050">
                <a:noFill/>
                <a:round/>
              </a:ln>
            </p:spPr>
            <p:txBody>
              <a:bodyPr wrap="square" lIns="91440" tIns="45720" rIns="91440" bIns="45720" anchor="ctr">
                <a:normAutofit lnSpcReduction="10000"/>
              </a:bodyPr>
              <a:lstStyle/>
              <a:p>
                <a:pPr algn="ctr" defTabSz="684530"/>
                <a:endParaRPr sz="1400">
                  <a:solidFill>
                    <a:srgbClr val="000000"/>
                  </a:solidFill>
                </a:endParaRPr>
              </a:p>
            </p:txBody>
          </p:sp>
          <p:sp>
            <p:nvSpPr>
              <p:cNvPr id="33" name="îṧḻiḑe"/>
              <p:cNvSpPr/>
              <p:nvPr/>
            </p:nvSpPr>
            <p:spPr bwMode="auto">
              <a:xfrm rot="1775122" flipH="1">
                <a:off x="6604776" y="2276255"/>
                <a:ext cx="252929" cy="270156"/>
              </a:xfrm>
              <a:custGeom>
                <a:avLst/>
                <a:gdLst>
                  <a:gd name="connsiteX0" fmla="*/ 252929 w 252929"/>
                  <a:gd name="connsiteY0" fmla="*/ 3790 h 270156"/>
                  <a:gd name="connsiteX1" fmla="*/ 200259 w 252929"/>
                  <a:gd name="connsiteY1" fmla="*/ 232 h 270156"/>
                  <a:gd name="connsiteX2" fmla="*/ 71799 w 252929"/>
                  <a:gd name="connsiteY2" fmla="*/ 4031 h 270156"/>
                  <a:gd name="connsiteX3" fmla="*/ 0 w 252929"/>
                  <a:gd name="connsiteY3" fmla="*/ 13106 h 270156"/>
                  <a:gd name="connsiteX4" fmla="*/ 0 w 252929"/>
                  <a:gd name="connsiteY4" fmla="*/ 143692 h 270156"/>
                  <a:gd name="connsiteX5" fmla="*/ 126465 w 252929"/>
                  <a:gd name="connsiteY5" fmla="*/ 270156 h 270156"/>
                  <a:gd name="connsiteX6" fmla="*/ 242991 w 252929"/>
                  <a:gd name="connsiteY6" fmla="*/ 192917 h 270156"/>
                  <a:gd name="connsiteX7" fmla="*/ 252929 w 252929"/>
                  <a:gd name="connsiteY7" fmla="*/ 143693 h 270156"/>
                  <a:gd name="connsiteX8" fmla="*/ 252929 w 252929"/>
                  <a:gd name="connsiteY8" fmla="*/ 3790 h 270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2929" h="270156">
                    <a:moveTo>
                      <a:pt x="252929" y="3790"/>
                    </a:moveTo>
                    <a:lnTo>
                      <a:pt x="200259" y="232"/>
                    </a:lnTo>
                    <a:cubicBezTo>
                      <a:pt x="157305" y="-572"/>
                      <a:pt x="114434" y="708"/>
                      <a:pt x="71799" y="4031"/>
                    </a:cubicBezTo>
                    <a:lnTo>
                      <a:pt x="0" y="13106"/>
                    </a:lnTo>
                    <a:lnTo>
                      <a:pt x="0" y="143692"/>
                    </a:lnTo>
                    <a:cubicBezTo>
                      <a:pt x="1" y="213536"/>
                      <a:pt x="56621" y="270156"/>
                      <a:pt x="126465" y="270156"/>
                    </a:cubicBezTo>
                    <a:cubicBezTo>
                      <a:pt x="178848" y="270156"/>
                      <a:pt x="223792" y="238307"/>
                      <a:pt x="242991" y="192917"/>
                    </a:cubicBezTo>
                    <a:lnTo>
                      <a:pt x="252929" y="143693"/>
                    </a:lnTo>
                    <a:lnTo>
                      <a:pt x="252929" y="3790"/>
                    </a:lnTo>
                    <a:close/>
                  </a:path>
                </a:pathLst>
              </a:custGeom>
              <a:solidFill>
                <a:schemeClr val="accent1"/>
              </a:solidFill>
              <a:ln w="19050">
                <a:noFill/>
                <a:round/>
              </a:ln>
            </p:spPr>
            <p:txBody>
              <a:bodyPr wrap="square" lIns="91440" tIns="45720" rIns="91440" bIns="45720" anchor="ctr">
                <a:normAutofit fontScale="25000" lnSpcReduction="20000"/>
              </a:bodyPr>
              <a:lstStyle/>
              <a:p>
                <a:pPr algn="ctr" defTabSz="684530"/>
                <a:endParaRPr sz="1400">
                  <a:solidFill>
                    <a:srgbClr val="000000"/>
                  </a:solidFill>
                </a:endParaRPr>
              </a:p>
            </p:txBody>
          </p:sp>
          <p:sp>
            <p:nvSpPr>
              <p:cNvPr id="34" name="ï$ľiḑe"/>
              <p:cNvSpPr/>
              <p:nvPr/>
            </p:nvSpPr>
            <p:spPr bwMode="auto">
              <a:xfrm rot="1775122" flipH="1">
                <a:off x="5608856" y="4127713"/>
                <a:ext cx="252929" cy="581712"/>
              </a:xfrm>
              <a:custGeom>
                <a:avLst/>
                <a:gdLst>
                  <a:gd name="connsiteX0" fmla="*/ 175690 w 252929"/>
                  <a:gd name="connsiteY0" fmla="*/ 9938 h 581712"/>
                  <a:gd name="connsiteX1" fmla="*/ 126465 w 252929"/>
                  <a:gd name="connsiteY1" fmla="*/ 0 h 581712"/>
                  <a:gd name="connsiteX2" fmla="*/ 1 w 252929"/>
                  <a:gd name="connsiteY2" fmla="*/ 126464 h 581712"/>
                  <a:gd name="connsiteX3" fmla="*/ 1 w 252929"/>
                  <a:gd name="connsiteY3" fmla="*/ 187439 h 581712"/>
                  <a:gd name="connsiteX4" fmla="*/ 1 w 252929"/>
                  <a:gd name="connsiteY4" fmla="*/ 548702 h 581712"/>
                  <a:gd name="connsiteX5" fmla="*/ 15417 w 252929"/>
                  <a:gd name="connsiteY5" fmla="*/ 552880 h 581712"/>
                  <a:gd name="connsiteX6" fmla="*/ 143968 w 252929"/>
                  <a:gd name="connsiteY6" fmla="*/ 574352 h 581712"/>
                  <a:gd name="connsiteX7" fmla="*/ 252928 w 252929"/>
                  <a:gd name="connsiteY7" fmla="*/ 581712 h 581712"/>
                  <a:gd name="connsiteX8" fmla="*/ 252929 w 252929"/>
                  <a:gd name="connsiteY8" fmla="*/ 126464 h 581712"/>
                  <a:gd name="connsiteX9" fmla="*/ 175690 w 252929"/>
                  <a:gd name="connsiteY9" fmla="*/ 9938 h 581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2929" h="581712">
                    <a:moveTo>
                      <a:pt x="175690" y="9938"/>
                    </a:moveTo>
                    <a:cubicBezTo>
                      <a:pt x="160561" y="3539"/>
                      <a:pt x="143926" y="0"/>
                      <a:pt x="126465" y="0"/>
                    </a:cubicBezTo>
                    <a:cubicBezTo>
                      <a:pt x="56621" y="0"/>
                      <a:pt x="0" y="56620"/>
                      <a:pt x="1" y="126464"/>
                    </a:cubicBezTo>
                    <a:lnTo>
                      <a:pt x="1" y="187439"/>
                    </a:lnTo>
                    <a:lnTo>
                      <a:pt x="1" y="548702"/>
                    </a:lnTo>
                    <a:lnTo>
                      <a:pt x="15417" y="552880"/>
                    </a:lnTo>
                    <a:cubicBezTo>
                      <a:pt x="58097" y="562192"/>
                      <a:pt x="100998" y="569336"/>
                      <a:pt x="143968" y="574352"/>
                    </a:cubicBezTo>
                    <a:lnTo>
                      <a:pt x="252928" y="581712"/>
                    </a:lnTo>
                    <a:lnTo>
                      <a:pt x="252929" y="126464"/>
                    </a:lnTo>
                    <a:cubicBezTo>
                      <a:pt x="252929" y="74081"/>
                      <a:pt x="221080" y="29137"/>
                      <a:pt x="175690" y="9938"/>
                    </a:cubicBezTo>
                    <a:close/>
                  </a:path>
                </a:pathLst>
              </a:custGeom>
              <a:solidFill>
                <a:schemeClr val="bg1">
                  <a:lumMod val="50000"/>
                </a:schemeClr>
              </a:solidFill>
              <a:ln w="19050">
                <a:noFill/>
                <a:round/>
              </a:ln>
            </p:spPr>
            <p:txBody>
              <a:bodyPr wrap="square" lIns="91440" tIns="45720" rIns="91440" bIns="45720" anchor="ctr">
                <a:normAutofit/>
              </a:bodyPr>
              <a:lstStyle/>
              <a:p>
                <a:pPr algn="ctr" defTabSz="684530"/>
                <a:endParaRPr sz="1400">
                  <a:solidFill>
                    <a:srgbClr val="000000"/>
                  </a:solidFill>
                </a:endParaRPr>
              </a:p>
            </p:txBody>
          </p:sp>
          <p:sp>
            <p:nvSpPr>
              <p:cNvPr id="35" name="ïṡḷïde"/>
              <p:cNvSpPr/>
              <p:nvPr/>
            </p:nvSpPr>
            <p:spPr bwMode="auto">
              <a:xfrm rot="1775122" flipH="1">
                <a:off x="5868064" y="4136941"/>
                <a:ext cx="252928" cy="674716"/>
              </a:xfrm>
              <a:custGeom>
                <a:avLst/>
                <a:gdLst>
                  <a:gd name="connsiteX0" fmla="*/ 175689 w 252928"/>
                  <a:gd name="connsiteY0" fmla="*/ 9938 h 674716"/>
                  <a:gd name="connsiteX1" fmla="*/ 126464 w 252928"/>
                  <a:gd name="connsiteY1" fmla="*/ 0 h 674716"/>
                  <a:gd name="connsiteX2" fmla="*/ 0 w 252928"/>
                  <a:gd name="connsiteY2" fmla="*/ 126464 h 674716"/>
                  <a:gd name="connsiteX3" fmla="*/ 0 w 252928"/>
                  <a:gd name="connsiteY3" fmla="*/ 378487 h 674716"/>
                  <a:gd name="connsiteX4" fmla="*/ 1 w 252928"/>
                  <a:gd name="connsiteY4" fmla="*/ 378491 h 674716"/>
                  <a:gd name="connsiteX5" fmla="*/ 1 w 252928"/>
                  <a:gd name="connsiteY5" fmla="*/ 588552 h 674716"/>
                  <a:gd name="connsiteX6" fmla="*/ 16124 w 252928"/>
                  <a:gd name="connsiteY6" fmla="*/ 596660 h 674716"/>
                  <a:gd name="connsiteX7" fmla="*/ 141116 w 252928"/>
                  <a:gd name="connsiteY7" fmla="*/ 644409 h 674716"/>
                  <a:gd name="connsiteX8" fmla="*/ 252928 w 252928"/>
                  <a:gd name="connsiteY8" fmla="*/ 674716 h 674716"/>
                  <a:gd name="connsiteX9" fmla="*/ 252928 w 252928"/>
                  <a:gd name="connsiteY9" fmla="*/ 313453 h 674716"/>
                  <a:gd name="connsiteX10" fmla="*/ 252928 w 252928"/>
                  <a:gd name="connsiteY10" fmla="*/ 126464 h 674716"/>
                  <a:gd name="connsiteX11" fmla="*/ 175689 w 252928"/>
                  <a:gd name="connsiteY11" fmla="*/ 9938 h 6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928" h="674716">
                    <a:moveTo>
                      <a:pt x="175689" y="9938"/>
                    </a:moveTo>
                    <a:cubicBezTo>
                      <a:pt x="160560" y="3539"/>
                      <a:pt x="143925" y="0"/>
                      <a:pt x="126464" y="0"/>
                    </a:cubicBezTo>
                    <a:cubicBezTo>
                      <a:pt x="56620" y="0"/>
                      <a:pt x="0" y="56620"/>
                      <a:pt x="0" y="126464"/>
                    </a:cubicBezTo>
                    <a:lnTo>
                      <a:pt x="0" y="378487"/>
                    </a:lnTo>
                    <a:lnTo>
                      <a:pt x="1" y="378491"/>
                    </a:lnTo>
                    <a:lnTo>
                      <a:pt x="1" y="588552"/>
                    </a:lnTo>
                    <a:lnTo>
                      <a:pt x="16124" y="596660"/>
                    </a:lnTo>
                    <a:cubicBezTo>
                      <a:pt x="57314" y="614816"/>
                      <a:pt x="99029" y="630718"/>
                      <a:pt x="141116" y="644409"/>
                    </a:cubicBezTo>
                    <a:lnTo>
                      <a:pt x="252928" y="674716"/>
                    </a:lnTo>
                    <a:lnTo>
                      <a:pt x="252928" y="313453"/>
                    </a:lnTo>
                    <a:lnTo>
                      <a:pt x="252928" y="126464"/>
                    </a:lnTo>
                    <a:cubicBezTo>
                      <a:pt x="252928" y="74081"/>
                      <a:pt x="221079" y="29137"/>
                      <a:pt x="175689" y="9938"/>
                    </a:cubicBezTo>
                    <a:close/>
                  </a:path>
                </a:pathLst>
              </a:custGeom>
              <a:solidFill>
                <a:schemeClr val="accent1"/>
              </a:solidFill>
              <a:ln w="19050">
                <a:noFill/>
                <a:round/>
              </a:ln>
            </p:spPr>
            <p:txBody>
              <a:bodyPr wrap="square" lIns="91440" tIns="45720" rIns="91440" bIns="45720" anchor="ctr">
                <a:normAutofit/>
              </a:bodyPr>
              <a:lstStyle/>
              <a:p>
                <a:pPr algn="ctr" defTabSz="684530"/>
                <a:endParaRPr sz="1400">
                  <a:solidFill>
                    <a:srgbClr val="000000"/>
                  </a:solidFill>
                </a:endParaRPr>
              </a:p>
            </p:txBody>
          </p:sp>
          <p:sp>
            <p:nvSpPr>
              <p:cNvPr id="36" name="ïsḷïḓe"/>
              <p:cNvSpPr/>
              <p:nvPr/>
            </p:nvSpPr>
            <p:spPr bwMode="auto">
              <a:xfrm rot="1775122" flipH="1">
                <a:off x="5321853" y="4255162"/>
                <a:ext cx="252928" cy="313265"/>
              </a:xfrm>
              <a:custGeom>
                <a:avLst/>
                <a:gdLst>
                  <a:gd name="connsiteX0" fmla="*/ 175689 w 252928"/>
                  <a:gd name="connsiteY0" fmla="*/ 9939 h 313265"/>
                  <a:gd name="connsiteX1" fmla="*/ 126464 w 252928"/>
                  <a:gd name="connsiteY1" fmla="*/ 1 h 313265"/>
                  <a:gd name="connsiteX2" fmla="*/ 0 w 252928"/>
                  <a:gd name="connsiteY2" fmla="*/ 126464 h 313265"/>
                  <a:gd name="connsiteX3" fmla="*/ 0 w 252928"/>
                  <a:gd name="connsiteY3" fmla="*/ 311682 h 313265"/>
                  <a:gd name="connsiteX4" fmla="*/ 20001 w 252928"/>
                  <a:gd name="connsiteY4" fmla="*/ 313033 h 313265"/>
                  <a:gd name="connsiteX5" fmla="*/ 148461 w 252928"/>
                  <a:gd name="connsiteY5" fmla="*/ 309234 h 313265"/>
                  <a:gd name="connsiteX6" fmla="*/ 252928 w 252928"/>
                  <a:gd name="connsiteY6" fmla="*/ 296031 h 313265"/>
                  <a:gd name="connsiteX7" fmla="*/ 252928 w 252928"/>
                  <a:gd name="connsiteY7" fmla="*/ 126464 h 313265"/>
                  <a:gd name="connsiteX8" fmla="*/ 175689 w 252928"/>
                  <a:gd name="connsiteY8" fmla="*/ 9939 h 313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2928" h="313265">
                    <a:moveTo>
                      <a:pt x="175689" y="9939"/>
                    </a:moveTo>
                    <a:cubicBezTo>
                      <a:pt x="160560" y="3539"/>
                      <a:pt x="143925" y="1"/>
                      <a:pt x="126464" y="1"/>
                    </a:cubicBezTo>
                    <a:cubicBezTo>
                      <a:pt x="56620" y="0"/>
                      <a:pt x="0" y="56620"/>
                      <a:pt x="0" y="126464"/>
                    </a:cubicBezTo>
                    <a:lnTo>
                      <a:pt x="0" y="311682"/>
                    </a:lnTo>
                    <a:lnTo>
                      <a:pt x="20001" y="313033"/>
                    </a:lnTo>
                    <a:cubicBezTo>
                      <a:pt x="62956" y="313837"/>
                      <a:pt x="105826" y="312557"/>
                      <a:pt x="148461" y="309234"/>
                    </a:cubicBezTo>
                    <a:lnTo>
                      <a:pt x="252928" y="296031"/>
                    </a:lnTo>
                    <a:lnTo>
                      <a:pt x="252928" y="126464"/>
                    </a:lnTo>
                    <a:cubicBezTo>
                      <a:pt x="252928" y="74081"/>
                      <a:pt x="221079" y="29137"/>
                      <a:pt x="175689" y="9939"/>
                    </a:cubicBezTo>
                    <a:close/>
                  </a:path>
                </a:pathLst>
              </a:custGeom>
              <a:solidFill>
                <a:schemeClr val="accent1">
                  <a:lumMod val="100000"/>
                </a:schemeClr>
              </a:solidFill>
              <a:ln w="19050">
                <a:noFill/>
                <a:round/>
              </a:ln>
            </p:spPr>
            <p:txBody>
              <a:bodyPr wrap="square" lIns="91440" tIns="45720" rIns="91440" bIns="45720" anchor="ctr">
                <a:normAutofit fontScale="40000" lnSpcReduction="20000"/>
              </a:bodyPr>
              <a:lstStyle/>
              <a:p>
                <a:pPr algn="ctr" defTabSz="684530"/>
                <a:endParaRPr sz="1400">
                  <a:solidFill>
                    <a:srgbClr val="000000"/>
                  </a:solidFill>
                </a:endParaRPr>
              </a:p>
            </p:txBody>
          </p:sp>
          <p:sp>
            <p:nvSpPr>
              <p:cNvPr id="37" name="ïš1ïḍé"/>
              <p:cNvSpPr/>
              <p:nvPr/>
            </p:nvSpPr>
            <p:spPr bwMode="auto">
              <a:xfrm rot="1775122" flipH="1">
                <a:off x="6047071" y="4503031"/>
                <a:ext cx="252927" cy="336525"/>
              </a:xfrm>
              <a:custGeom>
                <a:avLst/>
                <a:gdLst>
                  <a:gd name="connsiteX0" fmla="*/ 175689 w 252927"/>
                  <a:gd name="connsiteY0" fmla="*/ 9939 h 336525"/>
                  <a:gd name="connsiteX1" fmla="*/ 126464 w 252927"/>
                  <a:gd name="connsiteY1" fmla="*/ 1 h 336525"/>
                  <a:gd name="connsiteX2" fmla="*/ 0 w 252927"/>
                  <a:gd name="connsiteY2" fmla="*/ 126464 h 336525"/>
                  <a:gd name="connsiteX3" fmla="*/ 0 w 252927"/>
                  <a:gd name="connsiteY3" fmla="*/ 184775 h 336525"/>
                  <a:gd name="connsiteX4" fmla="*/ 32160 w 252927"/>
                  <a:gd name="connsiteY4" fmla="*/ 210140 h 336525"/>
                  <a:gd name="connsiteX5" fmla="*/ 147210 w 252927"/>
                  <a:gd name="connsiteY5" fmla="*/ 283367 h 336525"/>
                  <a:gd name="connsiteX6" fmla="*/ 252927 w 252927"/>
                  <a:gd name="connsiteY6" fmla="*/ 336525 h 336525"/>
                  <a:gd name="connsiteX7" fmla="*/ 252927 w 252927"/>
                  <a:gd name="connsiteY7" fmla="*/ 126460 h 336525"/>
                  <a:gd name="connsiteX8" fmla="*/ 242989 w 252927"/>
                  <a:gd name="connsiteY8" fmla="*/ 77239 h 336525"/>
                  <a:gd name="connsiteX9" fmla="*/ 175689 w 252927"/>
                  <a:gd name="connsiteY9" fmla="*/ 9939 h 336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2927" h="336525">
                    <a:moveTo>
                      <a:pt x="175689" y="9939"/>
                    </a:moveTo>
                    <a:cubicBezTo>
                      <a:pt x="160559" y="3539"/>
                      <a:pt x="143925" y="1"/>
                      <a:pt x="126464" y="1"/>
                    </a:cubicBezTo>
                    <a:cubicBezTo>
                      <a:pt x="56620" y="0"/>
                      <a:pt x="-1" y="56620"/>
                      <a:pt x="0" y="126464"/>
                    </a:cubicBezTo>
                    <a:lnTo>
                      <a:pt x="0" y="184775"/>
                    </a:lnTo>
                    <a:lnTo>
                      <a:pt x="32160" y="210140"/>
                    </a:lnTo>
                    <a:cubicBezTo>
                      <a:pt x="68858" y="236205"/>
                      <a:pt x="107222" y="260665"/>
                      <a:pt x="147210" y="283367"/>
                    </a:cubicBezTo>
                    <a:lnTo>
                      <a:pt x="252927" y="336525"/>
                    </a:lnTo>
                    <a:lnTo>
                      <a:pt x="252927" y="126460"/>
                    </a:lnTo>
                    <a:lnTo>
                      <a:pt x="242989" y="77239"/>
                    </a:lnTo>
                    <a:cubicBezTo>
                      <a:pt x="230191" y="46979"/>
                      <a:pt x="205949" y="22737"/>
                      <a:pt x="175689" y="9939"/>
                    </a:cubicBezTo>
                    <a:close/>
                  </a:path>
                </a:pathLst>
              </a:custGeom>
              <a:solidFill>
                <a:schemeClr val="bg1">
                  <a:lumMod val="50000"/>
                </a:schemeClr>
              </a:solidFill>
              <a:ln w="19050">
                <a:noFill/>
                <a:round/>
              </a:ln>
            </p:spPr>
            <p:txBody>
              <a:bodyPr wrap="square" lIns="91440" tIns="45720" rIns="91440" bIns="45720" anchor="ctr">
                <a:normAutofit fontScale="47500" lnSpcReduction="20000"/>
              </a:bodyPr>
              <a:lstStyle/>
              <a:p>
                <a:pPr algn="ctr" defTabSz="684530"/>
                <a:endParaRPr sz="1400">
                  <a:solidFill>
                    <a:srgbClr val="000000"/>
                  </a:solidFill>
                </a:endParaRPr>
              </a:p>
            </p:txBody>
          </p:sp>
        </p:grpSp>
        <p:grpSp>
          <p:nvGrpSpPr>
            <p:cNvPr id="5" name="íṧľïďe"/>
            <p:cNvGrpSpPr/>
            <p:nvPr/>
          </p:nvGrpSpPr>
          <p:grpSpPr>
            <a:xfrm>
              <a:off x="1517050" y="3548045"/>
              <a:ext cx="826701" cy="998280"/>
              <a:chOff x="738159" y="2994558"/>
              <a:chExt cx="826701" cy="998280"/>
            </a:xfrm>
          </p:grpSpPr>
          <p:sp>
            <p:nvSpPr>
              <p:cNvPr id="27" name="ïṥļíḓe"/>
              <p:cNvSpPr/>
              <p:nvPr/>
            </p:nvSpPr>
            <p:spPr bwMode="auto">
              <a:xfrm rot="10800000">
                <a:off x="886341" y="3649679"/>
                <a:ext cx="530336" cy="343159"/>
              </a:xfrm>
              <a:prstGeom prst="triangle">
                <a:avLst/>
              </a:prstGeom>
              <a:solidFill>
                <a:schemeClr val="bg1">
                  <a:lumMod val="65000"/>
                </a:schemeClr>
              </a:solidFill>
              <a:ln w="19050">
                <a:noFill/>
                <a:round/>
              </a:ln>
            </p:spPr>
            <p:txBody>
              <a:bodyPr wrap="square" lIns="91440" tIns="45720" rIns="91440" bIns="45720" anchor="ctr">
                <a:normAutofit fontScale="25000" lnSpcReduction="20000"/>
              </a:bodyPr>
              <a:lstStyle/>
              <a:p>
                <a:pPr algn="ctr" defTabSz="684530"/>
                <a:endParaRPr sz="1400">
                  <a:solidFill>
                    <a:srgbClr val="000000"/>
                  </a:solidFill>
                </a:endParaRPr>
              </a:p>
            </p:txBody>
          </p:sp>
          <p:sp>
            <p:nvSpPr>
              <p:cNvPr id="28" name="iśḻídê"/>
              <p:cNvSpPr/>
              <p:nvPr/>
            </p:nvSpPr>
            <p:spPr bwMode="auto">
              <a:xfrm>
                <a:off x="738159" y="2994558"/>
                <a:ext cx="826701" cy="826701"/>
              </a:xfrm>
              <a:prstGeom prst="ellipse">
                <a:avLst/>
              </a:prstGeom>
              <a:solidFill>
                <a:schemeClr val="bg1">
                  <a:lumMod val="95000"/>
                </a:schemeClr>
              </a:solidFill>
              <a:ln w="19050">
                <a:noFill/>
                <a:round/>
              </a:ln>
            </p:spPr>
            <p:txBody>
              <a:bodyPr rot="0" spcFirstLastPara="0" vert="horz" wrap="square" lIns="91440" tIns="45720" rIns="91440" bIns="45720" anchor="ctr" anchorCtr="1" forceAA="0" compatLnSpc="1">
                <a:normAutofit/>
              </a:bodyPr>
              <a:lstStyle/>
              <a:p>
                <a:pPr algn="ctr" defTabSz="684530"/>
                <a:r>
                  <a:rPr lang="en-US" altLang="zh-CN" dirty="0">
                    <a:solidFill>
                      <a:srgbClr val="000000">
                        <a:lumMod val="50000"/>
                        <a:lumOff val="50000"/>
                      </a:srgbClr>
                    </a:solidFill>
                    <a:latin typeface="Impact" panose="020B0806030902050204" pitchFamily="34" charset="0"/>
                  </a:rPr>
                  <a:t>01</a:t>
                </a:r>
                <a:endParaRPr lang="en-US" altLang="zh-CN" dirty="0">
                  <a:solidFill>
                    <a:srgbClr val="000000">
                      <a:lumMod val="50000"/>
                      <a:lumOff val="50000"/>
                    </a:srgbClr>
                  </a:solidFill>
                  <a:latin typeface="Impact" panose="020B0806030902050204" pitchFamily="34" charset="0"/>
                </a:endParaRPr>
              </a:p>
            </p:txBody>
          </p:sp>
        </p:grpSp>
        <p:grpSp>
          <p:nvGrpSpPr>
            <p:cNvPr id="6" name="ïšļïḓe"/>
            <p:cNvGrpSpPr/>
            <p:nvPr/>
          </p:nvGrpSpPr>
          <p:grpSpPr>
            <a:xfrm>
              <a:off x="673101" y="4832115"/>
              <a:ext cx="2514600" cy="930778"/>
              <a:chOff x="673100" y="4462658"/>
              <a:chExt cx="2800785" cy="930778"/>
            </a:xfrm>
          </p:grpSpPr>
          <p:sp>
            <p:nvSpPr>
              <p:cNvPr id="25" name="išḷïḓê"/>
              <p:cNvSpPr txBox="1"/>
              <p:nvPr/>
            </p:nvSpPr>
            <p:spPr bwMode="auto">
              <a:xfrm>
                <a:off x="673100" y="4831990"/>
                <a:ext cx="2800785" cy="561446"/>
              </a:xfrm>
              <a:prstGeom prst="rect">
                <a:avLst/>
              </a:prstGeom>
              <a:noFill/>
              <a:ln w="9525">
                <a:noFill/>
                <a:miter lim="800000"/>
              </a:ln>
            </p:spPr>
            <p:txBody>
              <a:bodyPr wrap="square" lIns="91440" tIns="45720" rIns="91440" bIns="45720" anchor="ctr" anchorCtr="0">
                <a:normAutofit/>
                <a:scene3d>
                  <a:camera prst="orthographicFront"/>
                  <a:lightRig rig="threePt" dir="t"/>
                </a:scene3d>
                <a:sp3d>
                  <a:bevelT w="0" h="0"/>
                </a:sp3d>
              </a:bodyPr>
              <a:lstStyle/>
              <a:p>
                <a:pPr algn="ctr" defTabSz="684530">
                  <a:lnSpc>
                    <a:spcPct val="120000"/>
                  </a:lnSpc>
                  <a:defRPr/>
                </a:pPr>
                <a:r>
                  <a:rPr lang="zh-CN" altLang="en-US" sz="900" dirty="0">
                    <a:solidFill>
                      <a:srgbClr val="000000"/>
                    </a:solidFill>
                  </a:rPr>
                  <a:t>介绍评标专家登录方式、登录界面以及涉及行业</a:t>
                </a:r>
                <a:endParaRPr lang="zh-CN" altLang="en-US" sz="900" dirty="0">
                  <a:solidFill>
                    <a:srgbClr val="000000"/>
                  </a:solidFill>
                </a:endParaRPr>
              </a:p>
            </p:txBody>
          </p:sp>
          <p:sp>
            <p:nvSpPr>
              <p:cNvPr id="26" name="îSlidè"/>
              <p:cNvSpPr/>
              <p:nvPr/>
            </p:nvSpPr>
            <p:spPr>
              <a:xfrm>
                <a:off x="673100" y="4462658"/>
                <a:ext cx="2800785" cy="369332"/>
              </a:xfrm>
              <a:prstGeom prst="rect">
                <a:avLst/>
              </a:prstGeom>
              <a:noFill/>
            </p:spPr>
            <p:txBody>
              <a:bodyPr wrap="square" lIns="91440" tIns="45720" rIns="91440" bIns="45720">
                <a:normAutofit fontScale="85000" lnSpcReduction="20000"/>
              </a:bodyPr>
              <a:lstStyle/>
              <a:p>
                <a:pPr algn="ctr" defTabSz="684530"/>
                <a:r>
                  <a:rPr lang="zh-CN" altLang="en-US" b="1" dirty="0" smtClean="0">
                    <a:solidFill>
                      <a:srgbClr val="000000"/>
                    </a:solidFill>
                  </a:rPr>
                  <a:t>软件介绍</a:t>
                </a:r>
                <a:endParaRPr lang="zh-CN" altLang="en-US" b="1" dirty="0">
                  <a:solidFill>
                    <a:srgbClr val="000000"/>
                  </a:solidFill>
                </a:endParaRPr>
              </a:p>
            </p:txBody>
          </p:sp>
        </p:grpSp>
        <p:grpSp>
          <p:nvGrpSpPr>
            <p:cNvPr id="7" name="ïşļíḓé"/>
            <p:cNvGrpSpPr/>
            <p:nvPr/>
          </p:nvGrpSpPr>
          <p:grpSpPr>
            <a:xfrm>
              <a:off x="3450167" y="4832115"/>
              <a:ext cx="2514600" cy="930778"/>
              <a:chOff x="673100" y="4462658"/>
              <a:chExt cx="2800785" cy="930778"/>
            </a:xfrm>
          </p:grpSpPr>
          <p:sp>
            <p:nvSpPr>
              <p:cNvPr id="23" name="îṧḻïḍé"/>
              <p:cNvSpPr txBox="1"/>
              <p:nvPr/>
            </p:nvSpPr>
            <p:spPr bwMode="auto">
              <a:xfrm>
                <a:off x="673100" y="4831990"/>
                <a:ext cx="2800785" cy="561446"/>
              </a:xfrm>
              <a:prstGeom prst="rect">
                <a:avLst/>
              </a:prstGeom>
              <a:noFill/>
              <a:ln w="9525">
                <a:noFill/>
                <a:miter lim="800000"/>
              </a:ln>
            </p:spPr>
            <p:txBody>
              <a:bodyPr wrap="square" lIns="91440" tIns="45720" rIns="91440" bIns="45720" anchor="ctr" anchorCtr="0">
                <a:normAutofit/>
                <a:scene3d>
                  <a:camera prst="orthographicFront"/>
                  <a:lightRig rig="threePt" dir="t"/>
                </a:scene3d>
                <a:sp3d>
                  <a:bevelT w="0" h="0"/>
                </a:sp3d>
              </a:bodyPr>
              <a:lstStyle/>
              <a:p>
                <a:pPr algn="ctr" defTabSz="684530">
                  <a:lnSpc>
                    <a:spcPct val="120000"/>
                  </a:lnSpc>
                  <a:defRPr/>
                </a:pPr>
                <a:r>
                  <a:rPr lang="zh-CN" altLang="en-US" sz="900" dirty="0">
                    <a:solidFill>
                      <a:srgbClr val="000000"/>
                    </a:solidFill>
                  </a:rPr>
                  <a:t>评标过程中系统常用功能介绍</a:t>
                </a:r>
                <a:endParaRPr lang="zh-CN" altLang="en-US" sz="900" dirty="0">
                  <a:solidFill>
                    <a:srgbClr val="000000"/>
                  </a:solidFill>
                </a:endParaRPr>
              </a:p>
            </p:txBody>
          </p:sp>
          <p:sp>
            <p:nvSpPr>
              <p:cNvPr id="24" name="iSḻïḋe"/>
              <p:cNvSpPr/>
              <p:nvPr/>
            </p:nvSpPr>
            <p:spPr>
              <a:xfrm>
                <a:off x="673100" y="4462658"/>
                <a:ext cx="2800785" cy="369332"/>
              </a:xfrm>
              <a:prstGeom prst="rect">
                <a:avLst/>
              </a:prstGeom>
              <a:noFill/>
            </p:spPr>
            <p:txBody>
              <a:bodyPr wrap="square" lIns="91440" tIns="45720" rIns="91440" bIns="45720">
                <a:normAutofit fontScale="85000" lnSpcReduction="20000"/>
              </a:bodyPr>
              <a:lstStyle/>
              <a:p>
                <a:pPr algn="ctr" defTabSz="684530"/>
                <a:r>
                  <a:rPr lang="zh-CN" altLang="en-US" b="1" dirty="0">
                    <a:solidFill>
                      <a:srgbClr val="000000"/>
                    </a:solidFill>
                  </a:rPr>
                  <a:t>常用功能</a:t>
                </a:r>
                <a:endParaRPr lang="zh-CN" altLang="en-US" b="1" dirty="0">
                  <a:solidFill>
                    <a:srgbClr val="000000"/>
                  </a:solidFill>
                </a:endParaRPr>
              </a:p>
            </p:txBody>
          </p:sp>
        </p:grpSp>
        <p:grpSp>
          <p:nvGrpSpPr>
            <p:cNvPr id="8" name="iṡḻiďe"/>
            <p:cNvGrpSpPr/>
            <p:nvPr/>
          </p:nvGrpSpPr>
          <p:grpSpPr>
            <a:xfrm>
              <a:off x="6227233" y="4832115"/>
              <a:ext cx="2514600" cy="930778"/>
              <a:chOff x="673100" y="4462658"/>
              <a:chExt cx="2800785" cy="930778"/>
            </a:xfrm>
          </p:grpSpPr>
          <p:sp>
            <p:nvSpPr>
              <p:cNvPr id="21" name="íṥļîḓé"/>
              <p:cNvSpPr txBox="1"/>
              <p:nvPr/>
            </p:nvSpPr>
            <p:spPr bwMode="auto">
              <a:xfrm>
                <a:off x="673100" y="4831990"/>
                <a:ext cx="2800785" cy="561446"/>
              </a:xfrm>
              <a:prstGeom prst="rect">
                <a:avLst/>
              </a:prstGeom>
              <a:noFill/>
              <a:ln w="9525">
                <a:noFill/>
                <a:miter lim="800000"/>
              </a:ln>
            </p:spPr>
            <p:txBody>
              <a:bodyPr wrap="square" lIns="91440" tIns="45720" rIns="91440" bIns="45720" anchor="ctr" anchorCtr="0">
                <a:normAutofit/>
                <a:scene3d>
                  <a:camera prst="orthographicFront"/>
                  <a:lightRig rig="threePt" dir="t"/>
                </a:scene3d>
                <a:sp3d>
                  <a:bevelT w="0" h="0"/>
                </a:sp3d>
              </a:bodyPr>
              <a:lstStyle/>
              <a:p>
                <a:pPr algn="ctr" defTabSz="684530">
                  <a:lnSpc>
                    <a:spcPct val="120000"/>
                  </a:lnSpc>
                  <a:defRPr/>
                </a:pPr>
                <a:r>
                  <a:rPr lang="zh-CN" altLang="en-US" sz="900" dirty="0">
                    <a:solidFill>
                      <a:srgbClr val="000000"/>
                    </a:solidFill>
                  </a:rPr>
                  <a:t>介绍评标流程，介绍操作细节</a:t>
                </a:r>
                <a:endParaRPr lang="zh-CN" altLang="en-US" sz="900" dirty="0">
                  <a:solidFill>
                    <a:srgbClr val="000000"/>
                  </a:solidFill>
                </a:endParaRPr>
              </a:p>
            </p:txBody>
          </p:sp>
          <p:sp>
            <p:nvSpPr>
              <p:cNvPr id="22" name="iṩ1ïḓê"/>
              <p:cNvSpPr/>
              <p:nvPr/>
            </p:nvSpPr>
            <p:spPr>
              <a:xfrm>
                <a:off x="673100" y="4462658"/>
                <a:ext cx="2800785" cy="369332"/>
              </a:xfrm>
              <a:prstGeom prst="rect">
                <a:avLst/>
              </a:prstGeom>
              <a:noFill/>
            </p:spPr>
            <p:txBody>
              <a:bodyPr wrap="square" lIns="91440" tIns="45720" rIns="91440" bIns="45720">
                <a:normAutofit fontScale="85000" lnSpcReduction="20000"/>
              </a:bodyPr>
              <a:lstStyle/>
              <a:p>
                <a:pPr algn="ctr" defTabSz="684530"/>
                <a:r>
                  <a:rPr lang="zh-CN" altLang="en-US" b="1" dirty="0">
                    <a:solidFill>
                      <a:srgbClr val="000000"/>
                    </a:solidFill>
                  </a:rPr>
                  <a:t>评标流程</a:t>
                </a:r>
                <a:endParaRPr lang="zh-CN" altLang="en-US" b="1" dirty="0">
                  <a:solidFill>
                    <a:srgbClr val="000000"/>
                  </a:solidFill>
                </a:endParaRPr>
              </a:p>
              <a:p>
                <a:pPr algn="ctr" defTabSz="684530"/>
                <a:endParaRPr lang="zh-CN" altLang="en-US" b="1" dirty="0">
                  <a:solidFill>
                    <a:srgbClr val="000000"/>
                  </a:solidFill>
                </a:endParaRPr>
              </a:p>
            </p:txBody>
          </p:sp>
        </p:grpSp>
        <p:grpSp>
          <p:nvGrpSpPr>
            <p:cNvPr id="9" name="îŝlïḓè"/>
            <p:cNvGrpSpPr/>
            <p:nvPr/>
          </p:nvGrpSpPr>
          <p:grpSpPr>
            <a:xfrm>
              <a:off x="9004300" y="4832115"/>
              <a:ext cx="2514600" cy="930778"/>
              <a:chOff x="673100" y="4462658"/>
              <a:chExt cx="2800785" cy="930778"/>
            </a:xfrm>
          </p:grpSpPr>
          <p:sp>
            <p:nvSpPr>
              <p:cNvPr id="19" name="íš1ídè"/>
              <p:cNvSpPr txBox="1"/>
              <p:nvPr/>
            </p:nvSpPr>
            <p:spPr bwMode="auto">
              <a:xfrm>
                <a:off x="673100" y="4831990"/>
                <a:ext cx="2800785" cy="561446"/>
              </a:xfrm>
              <a:prstGeom prst="rect">
                <a:avLst/>
              </a:prstGeom>
              <a:noFill/>
              <a:ln w="9525">
                <a:noFill/>
                <a:miter lim="800000"/>
              </a:ln>
            </p:spPr>
            <p:txBody>
              <a:bodyPr wrap="square" lIns="91440" tIns="45720" rIns="91440" bIns="45720" anchor="ctr" anchorCtr="0">
                <a:normAutofit/>
                <a:scene3d>
                  <a:camera prst="orthographicFront"/>
                  <a:lightRig rig="threePt" dir="t"/>
                </a:scene3d>
                <a:sp3d>
                  <a:bevelT w="0" h="0"/>
                </a:sp3d>
              </a:bodyPr>
              <a:lstStyle/>
              <a:p>
                <a:pPr algn="ctr" defTabSz="684530">
                  <a:lnSpc>
                    <a:spcPct val="120000"/>
                  </a:lnSpc>
                  <a:defRPr/>
                </a:pPr>
                <a:r>
                  <a:rPr lang="zh-CN" altLang="en-US" sz="900" dirty="0">
                    <a:solidFill>
                      <a:srgbClr val="000000"/>
                    </a:solidFill>
                  </a:rPr>
                  <a:t>互动交流、解释说明</a:t>
                </a:r>
                <a:endParaRPr lang="zh-CN" altLang="en-US" sz="900" dirty="0">
                  <a:solidFill>
                    <a:srgbClr val="000000"/>
                  </a:solidFill>
                </a:endParaRPr>
              </a:p>
            </p:txBody>
          </p:sp>
          <p:sp>
            <p:nvSpPr>
              <p:cNvPr id="20" name="íŝļiḓê"/>
              <p:cNvSpPr/>
              <p:nvPr/>
            </p:nvSpPr>
            <p:spPr>
              <a:xfrm>
                <a:off x="673100" y="4462658"/>
                <a:ext cx="2800785" cy="369332"/>
              </a:xfrm>
              <a:prstGeom prst="rect">
                <a:avLst/>
              </a:prstGeom>
              <a:noFill/>
            </p:spPr>
            <p:txBody>
              <a:bodyPr wrap="square" lIns="91440" tIns="45720" rIns="91440" bIns="45720">
                <a:normAutofit fontScale="85000" lnSpcReduction="20000"/>
              </a:bodyPr>
              <a:lstStyle/>
              <a:p>
                <a:pPr algn="ctr" defTabSz="684530"/>
                <a:r>
                  <a:rPr lang="zh-CN" altLang="en-US" b="1" dirty="0">
                    <a:solidFill>
                      <a:srgbClr val="000000"/>
                    </a:solidFill>
                  </a:rPr>
                  <a:t>问题答疑</a:t>
                </a:r>
                <a:endParaRPr lang="zh-CN" altLang="en-US" b="1" dirty="0">
                  <a:solidFill>
                    <a:srgbClr val="000000"/>
                  </a:solidFill>
                </a:endParaRPr>
              </a:p>
            </p:txBody>
          </p:sp>
        </p:grpSp>
        <p:grpSp>
          <p:nvGrpSpPr>
            <p:cNvPr id="10" name="íṡḷîḓê"/>
            <p:cNvGrpSpPr/>
            <p:nvPr/>
          </p:nvGrpSpPr>
          <p:grpSpPr>
            <a:xfrm>
              <a:off x="4294116" y="3548045"/>
              <a:ext cx="826701" cy="998280"/>
              <a:chOff x="738159" y="2994558"/>
              <a:chExt cx="826701" cy="998280"/>
            </a:xfrm>
          </p:grpSpPr>
          <p:sp>
            <p:nvSpPr>
              <p:cNvPr id="17" name="isḻíḋê"/>
              <p:cNvSpPr/>
              <p:nvPr/>
            </p:nvSpPr>
            <p:spPr bwMode="auto">
              <a:xfrm rot="10800000">
                <a:off x="886341" y="3649679"/>
                <a:ext cx="530336" cy="343159"/>
              </a:xfrm>
              <a:prstGeom prst="triangle">
                <a:avLst/>
              </a:prstGeom>
              <a:solidFill>
                <a:schemeClr val="accent1"/>
              </a:solidFill>
              <a:ln w="19050">
                <a:noFill/>
                <a:round/>
              </a:ln>
            </p:spPr>
            <p:txBody>
              <a:bodyPr wrap="square" lIns="91440" tIns="45720" rIns="91440" bIns="45720" anchor="ctr">
                <a:normAutofit fontScale="25000" lnSpcReduction="20000"/>
              </a:bodyPr>
              <a:lstStyle/>
              <a:p>
                <a:pPr algn="ctr" defTabSz="684530"/>
                <a:endParaRPr sz="1400">
                  <a:solidFill>
                    <a:srgbClr val="000000"/>
                  </a:solidFill>
                </a:endParaRPr>
              </a:p>
            </p:txBody>
          </p:sp>
          <p:sp>
            <p:nvSpPr>
              <p:cNvPr id="18" name="ïṡļîḑè"/>
              <p:cNvSpPr/>
              <p:nvPr/>
            </p:nvSpPr>
            <p:spPr bwMode="auto">
              <a:xfrm>
                <a:off x="738159" y="2994558"/>
                <a:ext cx="826701" cy="826701"/>
              </a:xfrm>
              <a:prstGeom prst="ellipse">
                <a:avLst/>
              </a:prstGeom>
              <a:solidFill>
                <a:schemeClr val="bg1">
                  <a:lumMod val="95000"/>
                </a:schemeClr>
              </a:solidFill>
              <a:ln w="19050">
                <a:noFill/>
                <a:round/>
              </a:ln>
            </p:spPr>
            <p:txBody>
              <a:bodyPr rot="0" spcFirstLastPara="0" vert="horz" wrap="square" lIns="91440" tIns="45720" rIns="91440" bIns="45720" anchor="ctr" anchorCtr="1" forceAA="0" compatLnSpc="1">
                <a:normAutofit/>
              </a:bodyPr>
              <a:lstStyle/>
              <a:p>
                <a:pPr algn="ctr" defTabSz="684530"/>
                <a:r>
                  <a:rPr lang="en-US" altLang="zh-CN" dirty="0">
                    <a:solidFill>
                      <a:srgbClr val="05054F"/>
                    </a:solidFill>
                    <a:latin typeface="Impact" panose="020B0806030902050204" pitchFamily="34" charset="0"/>
                  </a:rPr>
                  <a:t>02</a:t>
                </a:r>
                <a:endParaRPr lang="en-US" altLang="zh-CN" dirty="0">
                  <a:solidFill>
                    <a:srgbClr val="05054F"/>
                  </a:solidFill>
                  <a:latin typeface="Impact" panose="020B0806030902050204" pitchFamily="34" charset="0"/>
                </a:endParaRPr>
              </a:p>
            </p:txBody>
          </p:sp>
        </p:grpSp>
        <p:grpSp>
          <p:nvGrpSpPr>
            <p:cNvPr id="11" name="iṧḷïḑé"/>
            <p:cNvGrpSpPr/>
            <p:nvPr/>
          </p:nvGrpSpPr>
          <p:grpSpPr>
            <a:xfrm>
              <a:off x="7071182" y="3548045"/>
              <a:ext cx="826701" cy="998280"/>
              <a:chOff x="738159" y="2994558"/>
              <a:chExt cx="826701" cy="998280"/>
            </a:xfrm>
          </p:grpSpPr>
          <p:sp>
            <p:nvSpPr>
              <p:cNvPr id="15" name="íşľîdé"/>
              <p:cNvSpPr/>
              <p:nvPr/>
            </p:nvSpPr>
            <p:spPr bwMode="auto">
              <a:xfrm rot="10800000">
                <a:off x="886341" y="3649679"/>
                <a:ext cx="530336" cy="343159"/>
              </a:xfrm>
              <a:prstGeom prst="triangle">
                <a:avLst/>
              </a:prstGeom>
              <a:solidFill>
                <a:schemeClr val="bg1">
                  <a:lumMod val="65000"/>
                </a:schemeClr>
              </a:solidFill>
              <a:ln w="19050">
                <a:noFill/>
                <a:round/>
              </a:ln>
            </p:spPr>
            <p:txBody>
              <a:bodyPr wrap="square" lIns="91440" tIns="45720" rIns="91440" bIns="45720" anchor="ctr">
                <a:normAutofit fontScale="25000" lnSpcReduction="20000"/>
              </a:bodyPr>
              <a:lstStyle/>
              <a:p>
                <a:pPr algn="ctr" defTabSz="684530"/>
                <a:endParaRPr sz="1400">
                  <a:solidFill>
                    <a:srgbClr val="000000"/>
                  </a:solidFill>
                </a:endParaRPr>
              </a:p>
            </p:txBody>
          </p:sp>
          <p:sp>
            <p:nvSpPr>
              <p:cNvPr id="16" name="íŝ1iḑè"/>
              <p:cNvSpPr/>
              <p:nvPr/>
            </p:nvSpPr>
            <p:spPr bwMode="auto">
              <a:xfrm>
                <a:off x="738159" y="2994558"/>
                <a:ext cx="826701" cy="826701"/>
              </a:xfrm>
              <a:prstGeom prst="ellipse">
                <a:avLst/>
              </a:prstGeom>
              <a:solidFill>
                <a:schemeClr val="bg1">
                  <a:lumMod val="95000"/>
                </a:schemeClr>
              </a:solidFill>
              <a:ln w="19050">
                <a:noFill/>
                <a:round/>
              </a:ln>
            </p:spPr>
            <p:txBody>
              <a:bodyPr rot="0" spcFirstLastPara="0" vert="horz" wrap="square" lIns="91440" tIns="45720" rIns="91440" bIns="45720" anchor="ctr" anchorCtr="1" forceAA="0" compatLnSpc="1">
                <a:normAutofit/>
              </a:bodyPr>
              <a:lstStyle/>
              <a:p>
                <a:pPr algn="ctr" defTabSz="684530"/>
                <a:r>
                  <a:rPr lang="en-US" altLang="zh-CN" dirty="0">
                    <a:solidFill>
                      <a:srgbClr val="000000">
                        <a:lumMod val="50000"/>
                        <a:lumOff val="50000"/>
                      </a:srgbClr>
                    </a:solidFill>
                    <a:latin typeface="Impact" panose="020B0806030902050204" pitchFamily="34" charset="0"/>
                  </a:rPr>
                  <a:t>03</a:t>
                </a:r>
                <a:endParaRPr lang="en-US" altLang="zh-CN" dirty="0">
                  <a:solidFill>
                    <a:srgbClr val="000000">
                      <a:lumMod val="50000"/>
                      <a:lumOff val="50000"/>
                    </a:srgbClr>
                  </a:solidFill>
                  <a:latin typeface="Impact" panose="020B0806030902050204" pitchFamily="34" charset="0"/>
                </a:endParaRPr>
              </a:p>
            </p:txBody>
          </p:sp>
        </p:grpSp>
        <p:grpSp>
          <p:nvGrpSpPr>
            <p:cNvPr id="12" name="ïŝḷîḑé"/>
            <p:cNvGrpSpPr/>
            <p:nvPr/>
          </p:nvGrpSpPr>
          <p:grpSpPr>
            <a:xfrm>
              <a:off x="9848248" y="3548045"/>
              <a:ext cx="826701" cy="998280"/>
              <a:chOff x="738159" y="2994558"/>
              <a:chExt cx="826701" cy="998280"/>
            </a:xfrm>
          </p:grpSpPr>
          <p:sp>
            <p:nvSpPr>
              <p:cNvPr id="13" name="îṧḻîḍé"/>
              <p:cNvSpPr/>
              <p:nvPr/>
            </p:nvSpPr>
            <p:spPr bwMode="auto">
              <a:xfrm rot="10800000">
                <a:off x="886341" y="3649679"/>
                <a:ext cx="530336" cy="343159"/>
              </a:xfrm>
              <a:prstGeom prst="triangle">
                <a:avLst/>
              </a:prstGeom>
              <a:solidFill>
                <a:schemeClr val="accent1"/>
              </a:solidFill>
              <a:ln w="19050">
                <a:noFill/>
                <a:round/>
              </a:ln>
            </p:spPr>
            <p:txBody>
              <a:bodyPr wrap="square" lIns="91440" tIns="45720" rIns="91440" bIns="45720" anchor="ctr">
                <a:normAutofit fontScale="25000" lnSpcReduction="20000"/>
              </a:bodyPr>
              <a:lstStyle/>
              <a:p>
                <a:pPr algn="ctr" defTabSz="684530"/>
                <a:endParaRPr sz="1400">
                  <a:solidFill>
                    <a:srgbClr val="000000"/>
                  </a:solidFill>
                </a:endParaRPr>
              </a:p>
            </p:txBody>
          </p:sp>
          <p:sp>
            <p:nvSpPr>
              <p:cNvPr id="14" name="îṡḷîḑé"/>
              <p:cNvSpPr/>
              <p:nvPr/>
            </p:nvSpPr>
            <p:spPr bwMode="auto">
              <a:xfrm>
                <a:off x="738159" y="2994558"/>
                <a:ext cx="826701" cy="826701"/>
              </a:xfrm>
              <a:prstGeom prst="ellipse">
                <a:avLst/>
              </a:prstGeom>
              <a:solidFill>
                <a:schemeClr val="bg1">
                  <a:lumMod val="95000"/>
                </a:schemeClr>
              </a:solidFill>
              <a:ln w="19050">
                <a:noFill/>
                <a:round/>
              </a:ln>
            </p:spPr>
            <p:txBody>
              <a:bodyPr rot="0" spcFirstLastPara="0" vert="horz" wrap="square" lIns="91440" tIns="45720" rIns="91440" bIns="45720" anchor="ctr" anchorCtr="1" forceAA="0" compatLnSpc="1">
                <a:normAutofit/>
              </a:bodyPr>
              <a:lstStyle/>
              <a:p>
                <a:pPr algn="ctr" defTabSz="684530"/>
                <a:r>
                  <a:rPr lang="en-US" altLang="zh-CN" dirty="0">
                    <a:solidFill>
                      <a:srgbClr val="05054F"/>
                    </a:solidFill>
                    <a:latin typeface="Impact" panose="020B0806030902050204" pitchFamily="34" charset="0"/>
                  </a:rPr>
                  <a:t>04</a:t>
                </a:r>
                <a:endParaRPr lang="en-US" altLang="zh-CN" dirty="0">
                  <a:solidFill>
                    <a:srgbClr val="05054F"/>
                  </a:solidFill>
                  <a:latin typeface="Impact" panose="020B0806030902050204" pitchFamily="34" charset="0"/>
                </a:endParaRPr>
              </a:p>
            </p:txBody>
          </p:sp>
        </p:grpSp>
      </p:grpSp>
      <p:sp>
        <p:nvSpPr>
          <p:cNvPr id="38" name="矩形 37"/>
          <p:cNvSpPr/>
          <p:nvPr/>
        </p:nvSpPr>
        <p:spPr>
          <a:xfrm>
            <a:off x="179514" y="4731990"/>
            <a:ext cx="4464496" cy="219288"/>
          </a:xfrm>
          <a:prstGeom prst="rect">
            <a:avLst/>
          </a:prstGeom>
        </p:spPr>
        <p:txBody>
          <a:bodyPr wrap="square" lIns="91352" tIns="45676" rIns="91352" bIns="45676">
            <a:spAutoFit/>
          </a:bodyPr>
          <a:lstStyle/>
          <a:p>
            <a:r>
              <a:rPr lang="zh-CN" altLang="en-US" sz="800" dirty="0">
                <a:solidFill>
                  <a:srgbClr val="000000">
                    <a:lumMod val="50000"/>
                    <a:lumOff val="50000"/>
                  </a:srgbClr>
                </a:solidFill>
              </a:rPr>
              <a:t>甘肃中工国际招</a:t>
            </a:r>
            <a:r>
              <a:rPr lang="zh-CN" altLang="en-US" sz="800" dirty="0" smtClean="0">
                <a:solidFill>
                  <a:srgbClr val="000000">
                    <a:lumMod val="50000"/>
                    <a:lumOff val="50000"/>
                  </a:srgbClr>
                </a:solidFill>
              </a:rPr>
              <a:t>投标有限公司</a:t>
            </a:r>
            <a:r>
              <a:rPr lang="en-US" altLang="zh-CN" sz="800" dirty="0" smtClean="0">
                <a:solidFill>
                  <a:srgbClr val="000000">
                    <a:lumMod val="50000"/>
                    <a:lumOff val="50000"/>
                  </a:srgbClr>
                </a:solidFill>
              </a:rPr>
              <a:t>www.gscamce.com</a:t>
            </a:r>
            <a:endParaRPr lang="zh-CN" altLang="en-US" sz="800" dirty="0">
              <a:solidFill>
                <a:srgbClr val="000000">
                  <a:lumMod val="50000"/>
                  <a:lumOff val="50000"/>
                </a:srgb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nvPr>
        </p:nvSpPr>
        <p:spPr>
          <a:xfrm>
            <a:off x="4984465" y="1424763"/>
            <a:ext cx="3321335" cy="1216132"/>
          </a:xfrm>
        </p:spPr>
        <p:txBody>
          <a:bodyPr/>
          <a:lstStyle/>
          <a:p>
            <a:r>
              <a:rPr lang="zh-CN" altLang="en-US" dirty="0"/>
              <a:t>感谢观看</a:t>
            </a:r>
            <a:r>
              <a:rPr lang="en-US" altLang="zh-CN" dirty="0"/>
              <a:t>.</a:t>
            </a:r>
            <a:endParaRPr lang="zh-CN" altLang="en-US" b="0" dirty="0"/>
          </a:p>
        </p:txBody>
      </p:sp>
      <p:sp>
        <p:nvSpPr>
          <p:cNvPr id="6" name="文本占位符 5"/>
          <p:cNvSpPr>
            <a:spLocks noGrp="1"/>
          </p:cNvSpPr>
          <p:nvPr>
            <p:ph type="body" sz="quarter" idx="10"/>
          </p:nvPr>
        </p:nvSpPr>
        <p:spPr>
          <a:xfrm>
            <a:off x="4984466" y="2989388"/>
            <a:ext cx="3619982" cy="590474"/>
          </a:xfrm>
        </p:spPr>
        <p:txBody>
          <a:bodyPr/>
          <a:lstStyle/>
          <a:p>
            <a:r>
              <a:rPr lang="zh-CN" altLang="en-US" sz="1400" dirty="0"/>
              <a:t>甘肃中工电子评标系统 </a:t>
            </a:r>
            <a:r>
              <a:rPr lang="en-US" altLang="zh-CN" sz="1400" dirty="0"/>
              <a:t>- </a:t>
            </a:r>
            <a:r>
              <a:rPr lang="zh-CN" altLang="en-US" sz="1400" dirty="0"/>
              <a:t>专家</a:t>
            </a:r>
            <a:r>
              <a:rPr lang="zh-CN" altLang="en-US" sz="1400" dirty="0" smtClean="0"/>
              <a:t>评委操作流程</a:t>
            </a:r>
            <a:endParaRPr lang="zh-CN" altLang="en-US" sz="1400" dirty="0"/>
          </a:p>
        </p:txBody>
      </p:sp>
      <p:sp>
        <p:nvSpPr>
          <p:cNvPr id="2" name="文本占位符 1"/>
          <p:cNvSpPr>
            <a:spLocks noGrp="1"/>
          </p:cNvSpPr>
          <p:nvPr>
            <p:ph type="body" sz="quarter" idx="18"/>
          </p:nvPr>
        </p:nvSpPr>
        <p:spPr>
          <a:xfrm>
            <a:off x="4776342" y="3795886"/>
            <a:ext cx="4340724" cy="595736"/>
          </a:xfrm>
        </p:spPr>
        <p:txBody>
          <a:bodyPr>
            <a:normAutofit/>
          </a:bodyPr>
          <a:lstStyle/>
          <a:p>
            <a:r>
              <a:rPr lang="en-US" altLang="zh-CN" dirty="0" smtClean="0"/>
              <a:t>			2023</a:t>
            </a:r>
            <a:r>
              <a:rPr lang="zh-CN" altLang="en-US" dirty="0" smtClean="0"/>
              <a:t>年</a:t>
            </a:r>
            <a:fld id="{84311A62-3CBE-42D6-ADA7-A87C3F3582F1}" type="datetime2">
              <a:rPr lang="zh-CN" altLang="en-US" smtClean="0"/>
            </a:fld>
            <a:endParaRPr lang="zh-CN" alt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占位符 5"/>
          <p:cNvSpPr>
            <a:spLocks noGrp="1"/>
          </p:cNvSpPr>
          <p:nvPr>
            <p:ph type="body" idx="1"/>
          </p:nvPr>
        </p:nvSpPr>
        <p:spPr>
          <a:xfrm>
            <a:off x="4139984" y="2643771"/>
            <a:ext cx="4064389" cy="761717"/>
          </a:xfrm>
        </p:spPr>
        <p:txBody>
          <a:bodyPr>
            <a:normAutofit/>
          </a:bodyPr>
          <a:lstStyle/>
          <a:p>
            <a:pPr defTabSz="684530">
              <a:lnSpc>
                <a:spcPct val="120000"/>
              </a:lnSpc>
              <a:defRPr/>
            </a:pPr>
            <a:r>
              <a:rPr lang="zh-CN" altLang="en-US" sz="1400" dirty="0">
                <a:solidFill>
                  <a:srgbClr val="000000"/>
                </a:solidFill>
              </a:rPr>
              <a:t>介绍评标专家登录方式、登录界面及涉及行业</a:t>
            </a:r>
            <a:endParaRPr lang="en-US" altLang="zh-CN" sz="1400" dirty="0">
              <a:solidFill>
                <a:srgbClr val="000000"/>
              </a:solidFill>
            </a:endParaRPr>
          </a:p>
          <a:p>
            <a:pPr defTabSz="684530">
              <a:lnSpc>
                <a:spcPct val="120000"/>
              </a:lnSpc>
              <a:defRPr/>
            </a:pPr>
            <a:endParaRPr lang="en-US" altLang="zh-CN" sz="1400" dirty="0">
              <a:solidFill>
                <a:srgbClr val="000000"/>
              </a:solidFill>
            </a:endParaRPr>
          </a:p>
          <a:p>
            <a:pPr defTabSz="684530">
              <a:lnSpc>
                <a:spcPct val="120000"/>
              </a:lnSpc>
              <a:defRPr/>
            </a:pPr>
            <a:endParaRPr lang="en-US" altLang="zh-CN" sz="1400" dirty="0">
              <a:solidFill>
                <a:srgbClr val="000000"/>
              </a:solidFill>
            </a:endParaRPr>
          </a:p>
          <a:p>
            <a:pPr defTabSz="684530">
              <a:lnSpc>
                <a:spcPct val="120000"/>
              </a:lnSpc>
              <a:defRPr/>
            </a:pPr>
            <a:endParaRPr lang="en-US" altLang="zh-CN" sz="1400" dirty="0">
              <a:solidFill>
                <a:srgbClr val="000000"/>
              </a:solidFill>
            </a:endParaRPr>
          </a:p>
          <a:p>
            <a:pPr defTabSz="684530">
              <a:lnSpc>
                <a:spcPct val="120000"/>
              </a:lnSpc>
              <a:defRPr/>
            </a:pPr>
            <a:endParaRPr lang="zh-CN" altLang="en-US" sz="1400" dirty="0">
              <a:solidFill>
                <a:srgbClr val="000000"/>
              </a:solidFill>
            </a:endParaRPr>
          </a:p>
        </p:txBody>
      </p:sp>
      <p:sp>
        <p:nvSpPr>
          <p:cNvPr id="9" name="文本框 8"/>
          <p:cNvSpPr txBox="1"/>
          <p:nvPr/>
        </p:nvSpPr>
        <p:spPr>
          <a:xfrm>
            <a:off x="1802948" y="2248920"/>
            <a:ext cx="767637" cy="667432"/>
          </a:xfrm>
          <a:prstGeom prst="rect">
            <a:avLst/>
          </a:prstGeom>
          <a:noFill/>
          <a:ln w="117475">
            <a:noFill/>
          </a:ln>
        </p:spPr>
        <p:txBody>
          <a:bodyPr wrap="none" lIns="68457" tIns="34289" rIns="68457" bIns="34289" rtlCol="0">
            <a:prstTxWarp prst="textPlain">
              <a:avLst/>
            </a:prstTxWarp>
            <a:spAutoFit/>
          </a:bodyPr>
          <a:lstStyle/>
          <a:p>
            <a:pPr defTabSz="684530"/>
            <a:r>
              <a:rPr lang="en-US" altLang="zh-CN" sz="1400" spc="75" dirty="0">
                <a:solidFill>
                  <a:srgbClr val="FFFFFF"/>
                </a:solidFill>
                <a:latin typeface="Impact" panose="020B0806030902050204" pitchFamily="34" charset="0"/>
                <a:cs typeface="Arial" panose="020B0604020202020204" pitchFamily="34" charset="0"/>
              </a:rPr>
              <a:t>/01</a:t>
            </a:r>
            <a:endParaRPr lang="zh-CN" altLang="en-US" sz="1400" spc="75" dirty="0">
              <a:solidFill>
                <a:srgbClr val="FFFFFF"/>
              </a:solidFill>
              <a:latin typeface="Impact" panose="020B0806030902050204" pitchFamily="34" charset="0"/>
              <a:cs typeface="Arial" panose="020B0604020202020204" pitchFamily="34" charset="0"/>
            </a:endParaRPr>
          </a:p>
        </p:txBody>
      </p:sp>
      <p:sp>
        <p:nvSpPr>
          <p:cNvPr id="4" name="标题 4"/>
          <p:cNvSpPr txBox="1"/>
          <p:nvPr/>
        </p:nvSpPr>
        <p:spPr>
          <a:xfrm>
            <a:off x="4139984" y="1905086"/>
            <a:ext cx="4064389" cy="671513"/>
          </a:xfrm>
          <a:prstGeom prst="rect">
            <a:avLst/>
          </a:prstGeom>
        </p:spPr>
        <p:txBody>
          <a:bodyPr vert="horz" lIns="68457" tIns="34289" rIns="68457" bIns="34289" rtlCol="0" anchor="b">
            <a:normAutofit/>
          </a:bodyPr>
          <a:lstStyle>
            <a:lvl1pPr algn="l" defTabSz="914400" rtl="0" eaLnBrk="1" latinLnBrk="0" hangingPunct="1">
              <a:lnSpc>
                <a:spcPct val="90000"/>
              </a:lnSpc>
              <a:spcBef>
                <a:spcPct val="0"/>
              </a:spcBef>
              <a:buNone/>
              <a:defRPr sz="2400" b="1" kern="1200">
                <a:solidFill>
                  <a:schemeClr val="tx1"/>
                </a:solidFill>
                <a:latin typeface="+mj-lt"/>
                <a:ea typeface="+mj-ea"/>
                <a:cs typeface="+mj-cs"/>
              </a:defRPr>
            </a:lvl1pPr>
          </a:lstStyle>
          <a:p>
            <a:r>
              <a:rPr lang="zh-CN" altLang="en-US" dirty="0" smtClean="0">
                <a:solidFill>
                  <a:srgbClr val="000000"/>
                </a:solidFill>
              </a:rPr>
              <a:t>软件介绍</a:t>
            </a:r>
            <a:endParaRPr lang="zh-CN" altLang="en-US" dirty="0">
              <a:solidFill>
                <a:srgbClr val="000000"/>
              </a:solidFill>
            </a:endParaRPr>
          </a:p>
        </p:txBody>
      </p:sp>
      <p:sp>
        <p:nvSpPr>
          <p:cNvPr id="2" name="矩形 1"/>
          <p:cNvSpPr/>
          <p:nvPr/>
        </p:nvSpPr>
        <p:spPr>
          <a:xfrm>
            <a:off x="179514" y="4731990"/>
            <a:ext cx="4464496" cy="219288"/>
          </a:xfrm>
          <a:prstGeom prst="rect">
            <a:avLst/>
          </a:prstGeom>
        </p:spPr>
        <p:txBody>
          <a:bodyPr wrap="square" lIns="91352" tIns="45676" rIns="91352" bIns="45676">
            <a:spAutoFit/>
          </a:bodyPr>
          <a:lstStyle/>
          <a:p>
            <a:r>
              <a:rPr lang="zh-CN" altLang="en-US" sz="800" dirty="0">
                <a:solidFill>
                  <a:srgbClr val="000000">
                    <a:lumMod val="50000"/>
                    <a:lumOff val="50000"/>
                  </a:srgbClr>
                </a:solidFill>
              </a:rPr>
              <a:t>甘肃中工国际招</a:t>
            </a:r>
            <a:r>
              <a:rPr lang="zh-CN" altLang="en-US" sz="800" dirty="0" smtClean="0">
                <a:solidFill>
                  <a:srgbClr val="000000">
                    <a:lumMod val="50000"/>
                    <a:lumOff val="50000"/>
                  </a:srgbClr>
                </a:solidFill>
              </a:rPr>
              <a:t>投标有限公司</a:t>
            </a:r>
            <a:r>
              <a:rPr lang="en-US" altLang="zh-CN" sz="800" dirty="0" smtClean="0">
                <a:solidFill>
                  <a:srgbClr val="000000">
                    <a:lumMod val="50000"/>
                    <a:lumOff val="50000"/>
                  </a:srgbClr>
                </a:solidFill>
              </a:rPr>
              <a:t>www.gscamce.com</a:t>
            </a:r>
            <a:endParaRPr lang="zh-CN" altLang="en-US" sz="800" dirty="0">
              <a:solidFill>
                <a:srgbClr val="000000">
                  <a:lumMod val="50000"/>
                  <a:lumOff val="50000"/>
                </a:srgb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页脚占位符 5"/>
          <p:cNvSpPr>
            <a:spLocks noGrp="1"/>
          </p:cNvSpPr>
          <p:nvPr>
            <p:ph type="ftr" sz="quarter" idx="11"/>
          </p:nvPr>
        </p:nvSpPr>
        <p:spPr/>
        <p:txBody>
          <a:bodyPr/>
          <a:lstStyle/>
          <a:p>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7" name="TextBox 6"/>
          <p:cNvSpPr txBox="1"/>
          <p:nvPr/>
        </p:nvSpPr>
        <p:spPr>
          <a:xfrm>
            <a:off x="467546" y="304057"/>
            <a:ext cx="2954655" cy="461665"/>
          </a:xfrm>
          <a:prstGeom prst="rect">
            <a:avLst/>
          </a:prstGeom>
          <a:noFill/>
        </p:spPr>
        <p:txBody>
          <a:bodyPr wrap="none" lIns="91278" tIns="45639" rIns="91278" bIns="45639" rtlCol="0">
            <a:spAutoFit/>
          </a:bodyPr>
          <a:lstStyle/>
          <a:p>
            <a:r>
              <a:rPr lang="zh-CN" altLang="en-US" sz="2400" b="1" dirty="0"/>
              <a:t>软件介绍</a:t>
            </a:r>
            <a:r>
              <a:rPr lang="en-US" altLang="zh-CN" sz="2400" b="1" dirty="0"/>
              <a:t>---</a:t>
            </a:r>
            <a:r>
              <a:rPr lang="zh-CN" altLang="en-US" sz="2400" b="1" dirty="0"/>
              <a:t>评委登录</a:t>
            </a:r>
            <a:endParaRPr lang="zh-CN" altLang="en-US" sz="2400" b="1" dirty="0"/>
          </a:p>
        </p:txBody>
      </p:sp>
      <p:sp>
        <p:nvSpPr>
          <p:cNvPr id="8" name="TextBox 7"/>
          <p:cNvSpPr txBox="1"/>
          <p:nvPr/>
        </p:nvSpPr>
        <p:spPr>
          <a:xfrm>
            <a:off x="481011" y="915568"/>
            <a:ext cx="3570208" cy="1631216"/>
          </a:xfrm>
          <a:prstGeom prst="rect">
            <a:avLst/>
          </a:prstGeom>
          <a:noFill/>
        </p:spPr>
        <p:txBody>
          <a:bodyPr wrap="none" lIns="91278" tIns="45639" rIns="91278" bIns="45639" rtlCol="0">
            <a:spAutoFit/>
          </a:bodyPr>
          <a:lstStyle/>
          <a:p>
            <a:r>
              <a:rPr lang="zh-CN" altLang="en-US" sz="2800" dirty="0">
                <a:solidFill>
                  <a:schemeClr val="accent1">
                    <a:lumMod val="50000"/>
                    <a:lumOff val="50000"/>
                  </a:schemeClr>
                </a:solidFill>
                <a:latin typeface="华文琥珀" panose="02010800040101010101" pitchFamily="2" charset="-122"/>
                <a:ea typeface="华文琥珀" panose="02010800040101010101" pitchFamily="2" charset="-122"/>
              </a:rPr>
              <a:t>组长评委登录：</a:t>
            </a:r>
            <a:endParaRPr lang="en-US" altLang="zh-CN" sz="2800" dirty="0">
              <a:solidFill>
                <a:schemeClr val="accent1">
                  <a:lumMod val="50000"/>
                  <a:lumOff val="50000"/>
                </a:schemeClr>
              </a:solidFill>
              <a:latin typeface="华文琥珀" panose="02010800040101010101" pitchFamily="2" charset="-122"/>
              <a:ea typeface="华文琥珀" panose="02010800040101010101" pitchFamily="2" charset="-122"/>
            </a:endParaRPr>
          </a:p>
          <a:p>
            <a:r>
              <a:rPr lang="zh-CN" altLang="en-US" sz="2400" dirty="0">
                <a:solidFill>
                  <a:srgbClr val="FF0000"/>
                </a:solidFill>
                <a:latin typeface="华文行楷" panose="02010800040101010101" pitchFamily="2" charset="-122"/>
                <a:ea typeface="华文行楷" panose="02010800040101010101" pitchFamily="2" charset="-122"/>
              </a:rPr>
              <a:t>登录身份：“工作人员”</a:t>
            </a:r>
            <a:endParaRPr lang="en-US" altLang="zh-CN" sz="2400" dirty="0">
              <a:solidFill>
                <a:srgbClr val="FF0000"/>
              </a:solidFill>
              <a:latin typeface="华文行楷" panose="02010800040101010101" pitchFamily="2" charset="-122"/>
              <a:ea typeface="华文行楷" panose="02010800040101010101" pitchFamily="2" charset="-122"/>
            </a:endParaRPr>
          </a:p>
          <a:p>
            <a:r>
              <a:rPr lang="zh-CN" altLang="en-US" sz="2400" dirty="0">
                <a:latin typeface="华文新魏" panose="02010800040101010101" pitchFamily="2" charset="-122"/>
                <a:ea typeface="华文新魏" panose="02010800040101010101" pitchFamily="2" charset="-122"/>
              </a:rPr>
              <a:t>账号：</a:t>
            </a:r>
            <a:r>
              <a:rPr lang="en-US" altLang="zh-CN" sz="2400" dirty="0" err="1">
                <a:latin typeface="华文新魏" panose="02010800040101010101" pitchFamily="2" charset="-122"/>
                <a:ea typeface="华文新魏" panose="02010800040101010101" pitchFamily="2" charset="-122"/>
              </a:rPr>
              <a:t>mlzjlr</a:t>
            </a:r>
            <a:endParaRPr lang="en-US" altLang="zh-CN" sz="2400" dirty="0">
              <a:latin typeface="华文新魏" panose="02010800040101010101" pitchFamily="2" charset="-122"/>
              <a:ea typeface="华文新魏" panose="02010800040101010101" pitchFamily="2" charset="-122"/>
            </a:endParaRPr>
          </a:p>
          <a:p>
            <a:r>
              <a:rPr lang="zh-CN" altLang="en-US" sz="2400" dirty="0">
                <a:latin typeface="华文新魏" panose="02010800040101010101" pitchFamily="2" charset="-122"/>
                <a:ea typeface="华文新魏" panose="02010800040101010101" pitchFamily="2" charset="-122"/>
              </a:rPr>
              <a:t>密码：</a:t>
            </a:r>
            <a:r>
              <a:rPr lang="en-US" altLang="zh-CN" sz="2400" dirty="0">
                <a:latin typeface="华文新魏" panose="02010800040101010101" pitchFamily="2" charset="-122"/>
                <a:ea typeface="华文新魏" panose="02010800040101010101" pitchFamily="2" charset="-122"/>
              </a:rPr>
              <a:t>Zjlr1234</a:t>
            </a:r>
            <a:endParaRPr lang="zh-CN" altLang="en-US" sz="2400" dirty="0">
              <a:latin typeface="华文新魏" panose="02010800040101010101" pitchFamily="2" charset="-122"/>
              <a:ea typeface="华文新魏" panose="02010800040101010101" pitchFamily="2" charset="-122"/>
            </a:endParaRPr>
          </a:p>
        </p:txBody>
      </p:sp>
      <p:sp>
        <p:nvSpPr>
          <p:cNvPr id="9" name="TextBox 8"/>
          <p:cNvSpPr txBox="1"/>
          <p:nvPr/>
        </p:nvSpPr>
        <p:spPr>
          <a:xfrm>
            <a:off x="481013" y="2643759"/>
            <a:ext cx="2954655" cy="1631216"/>
          </a:xfrm>
          <a:prstGeom prst="rect">
            <a:avLst/>
          </a:prstGeom>
          <a:noFill/>
        </p:spPr>
        <p:txBody>
          <a:bodyPr wrap="none" lIns="91278" tIns="45639" rIns="91278" bIns="45639" rtlCol="0">
            <a:spAutoFit/>
          </a:bodyPr>
          <a:lstStyle/>
          <a:p>
            <a:r>
              <a:rPr lang="zh-CN" altLang="en-US" sz="2800" dirty="0">
                <a:solidFill>
                  <a:schemeClr val="accent1">
                    <a:lumMod val="50000"/>
                    <a:lumOff val="50000"/>
                  </a:schemeClr>
                </a:solidFill>
                <a:latin typeface="华文琥珀" panose="02010800040101010101" pitchFamily="2" charset="-122"/>
                <a:ea typeface="华文琥珀" panose="02010800040101010101" pitchFamily="2" charset="-122"/>
              </a:rPr>
              <a:t>普通评委登录：</a:t>
            </a:r>
            <a:endParaRPr lang="en-US" altLang="zh-CN" sz="2800" dirty="0">
              <a:solidFill>
                <a:schemeClr val="accent1">
                  <a:lumMod val="50000"/>
                  <a:lumOff val="50000"/>
                </a:schemeClr>
              </a:solidFill>
              <a:latin typeface="华文琥珀" panose="02010800040101010101" pitchFamily="2" charset="-122"/>
              <a:ea typeface="华文琥珀" panose="02010800040101010101" pitchFamily="2" charset="-122"/>
            </a:endParaRPr>
          </a:p>
          <a:p>
            <a:r>
              <a:rPr lang="zh-CN" altLang="en-US" sz="2400" dirty="0">
                <a:solidFill>
                  <a:srgbClr val="FF0000"/>
                </a:solidFill>
                <a:latin typeface="华文行楷" panose="02010800040101010101" pitchFamily="2" charset="-122"/>
                <a:ea typeface="华文行楷" panose="02010800040101010101" pitchFamily="2" charset="-122"/>
              </a:rPr>
              <a:t>登录身份：“评委”</a:t>
            </a:r>
            <a:endParaRPr lang="en-US" altLang="zh-CN" sz="2400" dirty="0">
              <a:solidFill>
                <a:srgbClr val="FF0000"/>
              </a:solidFill>
              <a:latin typeface="华文琥珀" panose="02010800040101010101" pitchFamily="2" charset="-122"/>
              <a:ea typeface="华文琥珀" panose="02010800040101010101" pitchFamily="2" charset="-122"/>
            </a:endParaRPr>
          </a:p>
          <a:p>
            <a:r>
              <a:rPr lang="zh-CN" altLang="en-US" sz="2400" dirty="0">
                <a:latin typeface="华文新魏" panose="02010800040101010101" pitchFamily="2" charset="-122"/>
                <a:ea typeface="华文新魏" panose="02010800040101010101" pitchFamily="2" charset="-122"/>
              </a:rPr>
              <a:t>账号：评委姓名</a:t>
            </a:r>
            <a:endParaRPr lang="en-US" altLang="zh-CN" sz="2400" dirty="0">
              <a:latin typeface="华文新魏" panose="02010800040101010101" pitchFamily="2" charset="-122"/>
              <a:ea typeface="华文新魏" panose="02010800040101010101" pitchFamily="2" charset="-122"/>
            </a:endParaRPr>
          </a:p>
          <a:p>
            <a:r>
              <a:rPr lang="zh-CN" altLang="en-US" sz="2400" dirty="0">
                <a:latin typeface="华文新魏" panose="02010800040101010101" pitchFamily="2" charset="-122"/>
                <a:ea typeface="华文新魏" panose="02010800040101010101" pitchFamily="2" charset="-122"/>
              </a:rPr>
              <a:t>密码：身份证后</a:t>
            </a:r>
            <a:r>
              <a:rPr lang="en-US" altLang="zh-CN" sz="2400" dirty="0">
                <a:latin typeface="华文新魏" panose="02010800040101010101" pitchFamily="2" charset="-122"/>
                <a:ea typeface="华文新魏" panose="02010800040101010101" pitchFamily="2" charset="-122"/>
              </a:rPr>
              <a:t>6</a:t>
            </a:r>
            <a:r>
              <a:rPr lang="zh-CN" altLang="en-US" sz="2400" dirty="0">
                <a:latin typeface="华文新魏" panose="02010800040101010101" pitchFamily="2" charset="-122"/>
                <a:ea typeface="华文新魏" panose="02010800040101010101" pitchFamily="2" charset="-122"/>
              </a:rPr>
              <a:t>位</a:t>
            </a:r>
            <a:endParaRPr lang="zh-CN" altLang="en-US" sz="2400" dirty="0">
              <a:latin typeface="华文新魏" panose="02010800040101010101" pitchFamily="2" charset="-122"/>
              <a:ea typeface="华文新魏" panose="02010800040101010101" pitchFamily="2" charset="-122"/>
            </a:endParaRPr>
          </a:p>
        </p:txBody>
      </p:sp>
      <p:pic>
        <p:nvPicPr>
          <p:cNvPr id="10" name="图片 9"/>
          <p:cNvPicPr>
            <a:picLocks noChangeAspect="1"/>
          </p:cNvPicPr>
          <p:nvPr/>
        </p:nvPicPr>
        <p:blipFill rotWithShape="1">
          <a:blip r:embed="rId1" cstate="print">
            <a:extLst>
              <a:ext uri="{28A0092B-C50C-407E-A947-70E740481C1C}">
                <a14:useLocalDpi xmlns:a14="http://schemas.microsoft.com/office/drawing/2010/main" val="0"/>
              </a:ext>
            </a:extLst>
          </a:blip>
          <a:srcRect l="11165" r="12131"/>
          <a:stretch>
            <a:fillRect/>
          </a:stretch>
        </p:blipFill>
        <p:spPr>
          <a:xfrm>
            <a:off x="3813960" y="915566"/>
            <a:ext cx="5330040" cy="4246628"/>
          </a:xfrm>
          <a:prstGeom prst="rect">
            <a:avLst/>
          </a:prstGeom>
        </p:spPr>
      </p:pic>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39952" y="1275606"/>
            <a:ext cx="4680520" cy="26150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400" dirty="0"/>
              <a:t>软件介绍</a:t>
            </a:r>
            <a:r>
              <a:rPr lang="en-US" altLang="zh-CN" sz="2400" dirty="0"/>
              <a:t>---</a:t>
            </a:r>
            <a:r>
              <a:rPr lang="zh-CN" altLang="en-US" sz="2400" dirty="0"/>
              <a:t>组长录入评委信息</a:t>
            </a:r>
            <a:endParaRPr lang="zh-CN" altLang="en-US" sz="2400" dirty="0"/>
          </a:p>
        </p:txBody>
      </p:sp>
      <p:sp>
        <p:nvSpPr>
          <p:cNvPr id="3" name="页脚占位符 2"/>
          <p:cNvSpPr>
            <a:spLocks noGrp="1"/>
          </p:cNvSpPr>
          <p:nvPr>
            <p:ph type="ftr" sz="quarter" idx="11"/>
          </p:nvPr>
        </p:nvSpPr>
        <p:spPr/>
        <p:txBody>
          <a:bodyPr/>
          <a:lstStyle/>
          <a:p>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pic>
        <p:nvPicPr>
          <p:cNvPr id="8" name="图片 7"/>
          <p:cNvPicPr>
            <a:picLocks noChangeAspect="1"/>
          </p:cNvPicPr>
          <p:nvPr/>
        </p:nvPicPr>
        <p:blipFill rotWithShape="1">
          <a:blip r:embed="rId1" cstate="print">
            <a:extLst>
              <a:ext uri="{28A0092B-C50C-407E-A947-70E740481C1C}">
                <a14:useLocalDpi xmlns:a14="http://schemas.microsoft.com/office/drawing/2010/main" val="0"/>
              </a:ext>
            </a:extLst>
          </a:blip>
          <a:srcRect l="11165" r="12131"/>
          <a:stretch>
            <a:fillRect/>
          </a:stretch>
        </p:blipFill>
        <p:spPr>
          <a:xfrm>
            <a:off x="3923928" y="915566"/>
            <a:ext cx="5330040" cy="4246628"/>
          </a:xfrm>
          <a:prstGeom prst="rect">
            <a:avLst/>
          </a:prstGeom>
        </p:spPr>
      </p:pic>
      <p:pic>
        <p:nvPicPr>
          <p:cNvPr id="307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11960" y="1275606"/>
            <a:ext cx="4752528" cy="2715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503606" y="916732"/>
            <a:ext cx="3696846" cy="923330"/>
          </a:xfrm>
          <a:prstGeom prst="rect">
            <a:avLst/>
          </a:prstGeom>
          <a:noFill/>
        </p:spPr>
        <p:txBody>
          <a:bodyPr wrap="none" lIns="91278" tIns="45639" rIns="91278" bIns="45639" rtlCol="0">
            <a:spAutoFit/>
          </a:bodyPr>
          <a:lstStyle/>
          <a:p>
            <a:r>
              <a:rPr lang="en-US" altLang="zh-CN" sz="2000" b="1" dirty="0">
                <a:latin typeface="华文隶书" panose="02010800040101010101" pitchFamily="2" charset="-122"/>
                <a:ea typeface="华文隶书" panose="02010800040101010101" pitchFamily="2" charset="-122"/>
              </a:rPr>
              <a:t>1</a:t>
            </a:r>
            <a:r>
              <a:rPr lang="zh-CN" altLang="en-US" sz="2000" b="1" dirty="0">
                <a:latin typeface="华文隶书" panose="02010800040101010101" pitchFamily="2" charset="-122"/>
                <a:ea typeface="华文隶书" panose="02010800040101010101" pitchFamily="2" charset="-122"/>
              </a:rPr>
              <a:t>、选择项目</a:t>
            </a:r>
            <a:endParaRPr lang="en-US" altLang="zh-CN" sz="2000" b="1" dirty="0">
              <a:latin typeface="华文隶书" panose="02010800040101010101" pitchFamily="2" charset="-122"/>
              <a:ea typeface="华文隶书" panose="02010800040101010101" pitchFamily="2" charset="-122"/>
            </a:endParaRPr>
          </a:p>
          <a:p>
            <a:r>
              <a:rPr lang="zh-CN" altLang="en-US" dirty="0" smtClean="0">
                <a:solidFill>
                  <a:srgbClr val="FF0000"/>
                </a:solidFill>
                <a:latin typeface="华文行楷" panose="02010800040101010101" pitchFamily="2" charset="-122"/>
                <a:ea typeface="华文行楷" panose="02010800040101010101" pitchFamily="2" charset="-122"/>
              </a:rPr>
              <a:t>组长进入页面后选择进入评审项目</a:t>
            </a:r>
            <a:endParaRPr lang="en-US" altLang="zh-CN" dirty="0" smtClean="0">
              <a:solidFill>
                <a:srgbClr val="FF0000"/>
              </a:solidFill>
              <a:latin typeface="华文行楷" panose="02010800040101010101" pitchFamily="2" charset="-122"/>
              <a:ea typeface="华文行楷" panose="02010800040101010101" pitchFamily="2" charset="-122"/>
            </a:endParaRPr>
          </a:p>
          <a:p>
            <a:endParaRPr lang="zh-CN" altLang="en-US" sz="1600" dirty="0"/>
          </a:p>
        </p:txBody>
      </p:sp>
      <p:sp>
        <p:nvSpPr>
          <p:cNvPr id="11" name="TextBox 10"/>
          <p:cNvSpPr txBox="1"/>
          <p:nvPr/>
        </p:nvSpPr>
        <p:spPr>
          <a:xfrm>
            <a:off x="503649" y="1635653"/>
            <a:ext cx="3935693" cy="2739211"/>
          </a:xfrm>
          <a:prstGeom prst="rect">
            <a:avLst/>
          </a:prstGeom>
          <a:noFill/>
        </p:spPr>
        <p:txBody>
          <a:bodyPr wrap="none" lIns="91278" tIns="45639" rIns="91278" bIns="45639" rtlCol="0">
            <a:spAutoFit/>
          </a:bodyPr>
          <a:lstStyle/>
          <a:p>
            <a:r>
              <a:rPr lang="en-US" altLang="zh-CN" sz="2000" b="1" dirty="0">
                <a:latin typeface="华文隶书" panose="02010800040101010101" pitchFamily="2" charset="-122"/>
                <a:ea typeface="华文隶书" panose="02010800040101010101" pitchFamily="2" charset="-122"/>
              </a:rPr>
              <a:t>2</a:t>
            </a:r>
            <a:r>
              <a:rPr lang="zh-CN" altLang="en-US" sz="2000" b="1" dirty="0">
                <a:latin typeface="华文隶书" panose="02010800040101010101" pitchFamily="2" charset="-122"/>
                <a:ea typeface="华文隶书" panose="02010800040101010101" pitchFamily="2" charset="-122"/>
              </a:rPr>
              <a:t>、确定评委</a:t>
            </a:r>
            <a:endParaRPr lang="en-US" altLang="zh-CN" sz="2000" b="1" dirty="0">
              <a:latin typeface="华文隶书" panose="02010800040101010101" pitchFamily="2" charset="-122"/>
              <a:ea typeface="华文隶书" panose="02010800040101010101" pitchFamily="2" charset="-122"/>
            </a:endParaRPr>
          </a:p>
          <a:p>
            <a:r>
              <a:rPr lang="zh-CN" altLang="en-US" dirty="0" smtClean="0">
                <a:solidFill>
                  <a:srgbClr val="FF0000"/>
                </a:solidFill>
                <a:latin typeface="华文行楷" panose="02010800040101010101" pitchFamily="2" charset="-122"/>
                <a:ea typeface="华文行楷" panose="02010800040101010101" pitchFamily="2" charset="-122"/>
              </a:rPr>
              <a:t>组长依次输入评委姓名、所在单位、</a:t>
            </a:r>
            <a:endParaRPr lang="en-US" altLang="zh-CN" dirty="0" smtClean="0">
              <a:solidFill>
                <a:srgbClr val="FF0000"/>
              </a:solidFill>
              <a:latin typeface="华文行楷" panose="02010800040101010101" pitchFamily="2" charset="-122"/>
              <a:ea typeface="华文行楷" panose="02010800040101010101" pitchFamily="2" charset="-122"/>
            </a:endParaRPr>
          </a:p>
          <a:p>
            <a:r>
              <a:rPr lang="zh-CN" altLang="en-US" dirty="0" smtClean="0">
                <a:solidFill>
                  <a:srgbClr val="FF0000"/>
                </a:solidFill>
                <a:latin typeface="华文行楷" panose="02010800040101010101" pitchFamily="2" charset="-122"/>
                <a:ea typeface="华文行楷" panose="02010800040101010101" pitchFamily="2" charset="-122"/>
              </a:rPr>
              <a:t>身份证</a:t>
            </a:r>
            <a:r>
              <a:rPr lang="zh-CN" altLang="en-US" dirty="0">
                <a:solidFill>
                  <a:srgbClr val="FF0000"/>
                </a:solidFill>
                <a:latin typeface="华文行楷" panose="02010800040101010101" pitchFamily="2" charset="-122"/>
                <a:ea typeface="华文行楷" panose="02010800040101010101" pitchFamily="2" charset="-122"/>
              </a:rPr>
              <a:t>号、评委</a:t>
            </a:r>
            <a:r>
              <a:rPr lang="zh-CN" altLang="en-US" dirty="0" smtClean="0">
                <a:solidFill>
                  <a:srgbClr val="FF0000"/>
                </a:solidFill>
                <a:latin typeface="华文行楷" panose="02010800040101010101" pitchFamily="2" charset="-122"/>
                <a:ea typeface="华文行楷" panose="02010800040101010101" pitchFamily="2" charset="-122"/>
              </a:rPr>
              <a:t>类型</a:t>
            </a:r>
            <a:endParaRPr lang="en-US" altLang="zh-CN" dirty="0" smtClean="0">
              <a:solidFill>
                <a:srgbClr val="FF0000"/>
              </a:solidFill>
              <a:latin typeface="华文行楷" panose="02010800040101010101" pitchFamily="2" charset="-122"/>
              <a:ea typeface="华文行楷" panose="02010800040101010101" pitchFamily="2" charset="-122"/>
            </a:endParaRPr>
          </a:p>
          <a:p>
            <a:endParaRPr lang="en-US" altLang="zh-CN" dirty="0">
              <a:solidFill>
                <a:srgbClr val="FF0000"/>
              </a:solidFill>
              <a:latin typeface="华文行楷" panose="02010800040101010101" pitchFamily="2" charset="-122"/>
              <a:ea typeface="华文行楷" panose="02010800040101010101" pitchFamily="2" charset="-122"/>
            </a:endParaRPr>
          </a:p>
          <a:p>
            <a:endParaRPr lang="en-US" altLang="zh-CN" dirty="0">
              <a:solidFill>
                <a:srgbClr val="FF0000"/>
              </a:solidFill>
              <a:latin typeface="华文行楷" panose="02010800040101010101" pitchFamily="2" charset="-122"/>
              <a:ea typeface="华文行楷" panose="02010800040101010101" pitchFamily="2" charset="-122"/>
            </a:endParaRPr>
          </a:p>
          <a:p>
            <a:r>
              <a:rPr lang="zh-CN" altLang="en-US" sz="1600" b="1" dirty="0">
                <a:latin typeface="华文楷体" panose="02010600040101010101" pitchFamily="2" charset="-122"/>
                <a:ea typeface="华文楷体" panose="02010600040101010101" pitchFamily="2" charset="-122"/>
              </a:rPr>
              <a:t>注：之前评审过得评委输入姓名后</a:t>
            </a:r>
            <a:endParaRPr lang="en-US" altLang="zh-CN" sz="1600" b="1" dirty="0">
              <a:latin typeface="华文楷体" panose="02010600040101010101" pitchFamily="2" charset="-122"/>
              <a:ea typeface="华文楷体" panose="02010600040101010101" pitchFamily="2" charset="-122"/>
            </a:endParaRPr>
          </a:p>
          <a:p>
            <a:r>
              <a:rPr lang="zh-CN" altLang="en-US" sz="1600" b="1" dirty="0">
                <a:latin typeface="华文楷体" panose="02010600040101010101" pitchFamily="2" charset="-122"/>
                <a:ea typeface="华文楷体" panose="02010600040101010101" pitchFamily="2" charset="-122"/>
              </a:rPr>
              <a:t>可点击搜索按钮直接选择，新评委</a:t>
            </a:r>
            <a:endParaRPr lang="en-US" altLang="zh-CN" sz="1600" b="1" dirty="0">
              <a:latin typeface="华文楷体" panose="02010600040101010101" pitchFamily="2" charset="-122"/>
              <a:ea typeface="华文楷体" panose="02010600040101010101" pitchFamily="2" charset="-122"/>
            </a:endParaRPr>
          </a:p>
          <a:p>
            <a:r>
              <a:rPr lang="zh-CN" altLang="en-US" sz="1600" b="1" dirty="0">
                <a:latin typeface="华文楷体" panose="02010600040101010101" pitchFamily="2" charset="-122"/>
                <a:ea typeface="华文楷体" panose="02010600040101010101" pitchFamily="2" charset="-122"/>
              </a:rPr>
              <a:t>需要输入所有信息，录入招标人的</a:t>
            </a:r>
            <a:endParaRPr lang="en-US" altLang="zh-CN" sz="1600" b="1" dirty="0">
              <a:latin typeface="华文楷体" panose="02010600040101010101" pitchFamily="2" charset="-122"/>
              <a:ea typeface="华文楷体" panose="02010600040101010101" pitchFamily="2" charset="-122"/>
            </a:endParaRPr>
          </a:p>
          <a:p>
            <a:r>
              <a:rPr lang="zh-CN" altLang="en-US" sz="1600" b="1" dirty="0">
                <a:latin typeface="华文楷体" panose="02010600040101010101" pitchFamily="2" charset="-122"/>
                <a:ea typeface="华文楷体" panose="02010600040101010101" pitchFamily="2" charset="-122"/>
              </a:rPr>
              <a:t>时候需要在评委类型中选择“业主评委</a:t>
            </a:r>
            <a:r>
              <a:rPr lang="zh-CN" altLang="en-US" sz="1600" dirty="0">
                <a:latin typeface="华文楷体" panose="02010600040101010101" pitchFamily="2" charset="-122"/>
                <a:ea typeface="华文楷体" panose="02010600040101010101" pitchFamily="2" charset="-122"/>
              </a:rPr>
              <a:t>”</a:t>
            </a:r>
            <a:endParaRPr lang="en-US" altLang="zh-CN" sz="1600" dirty="0">
              <a:latin typeface="华文楷体" panose="02010600040101010101" pitchFamily="2" charset="-122"/>
              <a:ea typeface="华文楷体" panose="02010600040101010101" pitchFamily="2" charset="-122"/>
            </a:endParaRPr>
          </a:p>
          <a:p>
            <a:endParaRPr lang="zh-CN" altLang="en-US" sz="16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sz="quarter" idx="11"/>
          </p:nvPr>
        </p:nvSpPr>
        <p:spPr/>
        <p:txBody>
          <a:bodyPr/>
          <a:lstStyle/>
          <a:p>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
        <p:nvSpPr>
          <p:cNvPr id="4" name="标题 1"/>
          <p:cNvSpPr>
            <a:spLocks noGrp="1"/>
          </p:cNvSpPr>
          <p:nvPr>
            <p:ph type="title"/>
          </p:nvPr>
        </p:nvSpPr>
        <p:spPr/>
        <p:txBody>
          <a:bodyPr>
            <a:normAutofit/>
          </a:bodyPr>
          <a:lstStyle/>
          <a:p>
            <a:r>
              <a:rPr lang="zh-CN" altLang="en-US" sz="2400" dirty="0"/>
              <a:t>软件介绍</a:t>
            </a:r>
            <a:r>
              <a:rPr lang="en-US" altLang="zh-CN" sz="2400" dirty="0"/>
              <a:t>---</a:t>
            </a:r>
            <a:r>
              <a:rPr lang="zh-CN" altLang="en-US" sz="2400" dirty="0"/>
              <a:t>评标主界面介绍</a:t>
            </a:r>
            <a:endParaRPr lang="zh-CN" altLang="en-US" sz="2400" dirty="0"/>
          </a:p>
        </p:txBody>
      </p:sp>
      <p:pic>
        <p:nvPicPr>
          <p:cNvPr id="5" name="图片 4"/>
          <p:cNvPicPr>
            <a:picLocks noChangeAspect="1"/>
          </p:cNvPicPr>
          <p:nvPr/>
        </p:nvPicPr>
        <p:blipFill rotWithShape="1">
          <a:blip r:embed="rId1" cstate="print">
            <a:extLst>
              <a:ext uri="{28A0092B-C50C-407E-A947-70E740481C1C}">
                <a14:useLocalDpi xmlns:a14="http://schemas.microsoft.com/office/drawing/2010/main" val="0"/>
              </a:ext>
            </a:extLst>
          </a:blip>
          <a:srcRect l="11165" r="12131"/>
          <a:stretch>
            <a:fillRect/>
          </a:stretch>
        </p:blipFill>
        <p:spPr>
          <a:xfrm>
            <a:off x="1927029" y="1083947"/>
            <a:ext cx="5095240" cy="4059555"/>
          </a:xfrm>
          <a:prstGeom prst="rect">
            <a:avLst/>
          </a:prstGeom>
        </p:spPr>
      </p:pic>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91640" y="1397934"/>
            <a:ext cx="4575275" cy="25907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323552" y="1436881"/>
            <a:ext cx="1800199" cy="530912"/>
          </a:xfrm>
          <a:prstGeom prst="rect">
            <a:avLst/>
          </a:prstGeom>
          <a:noFill/>
        </p:spPr>
        <p:txBody>
          <a:bodyPr wrap="square" lIns="91278" tIns="45639" rIns="91278" bIns="45639" rtlCol="0">
            <a:spAutoFit/>
          </a:bodyPr>
          <a:lstStyle/>
          <a:p>
            <a:pPr marL="285115" indent="-285115">
              <a:buFont typeface="Wingdings" panose="05000000000000000000" pitchFamily="2" charset="2"/>
              <a:buChar char="Ø"/>
            </a:pPr>
            <a:r>
              <a:rPr lang="zh-CN" altLang="en-US" sz="1400" dirty="0"/>
              <a:t>标段名称</a:t>
            </a:r>
            <a:endParaRPr lang="en-US" altLang="zh-CN" sz="1400" dirty="0"/>
          </a:p>
          <a:p>
            <a:pPr marL="285115" indent="-285115">
              <a:buFont typeface="Wingdings" panose="05000000000000000000" pitchFamily="2" charset="2"/>
              <a:buChar char="Ø"/>
            </a:pPr>
            <a:r>
              <a:rPr lang="zh-CN" altLang="en-US" sz="1400" dirty="0"/>
              <a:t>评标办法</a:t>
            </a:r>
            <a:endParaRPr lang="zh-CN" altLang="en-US" sz="1400" dirty="0"/>
          </a:p>
        </p:txBody>
      </p:sp>
      <p:sp>
        <p:nvSpPr>
          <p:cNvPr id="10" name="TextBox 9"/>
          <p:cNvSpPr txBox="1"/>
          <p:nvPr/>
        </p:nvSpPr>
        <p:spPr>
          <a:xfrm>
            <a:off x="223784" y="1105734"/>
            <a:ext cx="1107996" cy="646331"/>
          </a:xfrm>
          <a:prstGeom prst="rect">
            <a:avLst/>
          </a:prstGeom>
          <a:noFill/>
        </p:spPr>
        <p:txBody>
          <a:bodyPr wrap="none" lIns="91278" tIns="45639" rIns="91278" bIns="45639" rtlCol="0">
            <a:spAutoFit/>
          </a:bodyPr>
          <a:lstStyle/>
          <a:p>
            <a:r>
              <a:rPr lang="zh-CN" altLang="en-US" b="1" dirty="0">
                <a:solidFill>
                  <a:schemeClr val="accent2"/>
                </a:solidFill>
              </a:rPr>
              <a:t>项目信息</a:t>
            </a:r>
            <a:endParaRPr lang="zh-CN" altLang="en-US" b="1" dirty="0">
              <a:solidFill>
                <a:schemeClr val="accent2"/>
              </a:solidFill>
            </a:endParaRPr>
          </a:p>
          <a:p>
            <a:endParaRPr lang="zh-CN" altLang="en-US" dirty="0"/>
          </a:p>
        </p:txBody>
      </p:sp>
      <p:sp>
        <p:nvSpPr>
          <p:cNvPr id="11" name="矩形 10"/>
          <p:cNvSpPr/>
          <p:nvPr/>
        </p:nvSpPr>
        <p:spPr>
          <a:xfrm>
            <a:off x="7155852" y="1145714"/>
            <a:ext cx="1656184" cy="91174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91278" tIns="45639" rIns="91278" bIns="45639" spcCol="0" rtlCol="0" anchor="ctr"/>
          <a:lstStyle/>
          <a:p>
            <a:pPr algn="ctr"/>
            <a:endParaRPr lang="zh-CN" altLang="en-US"/>
          </a:p>
        </p:txBody>
      </p:sp>
      <p:sp>
        <p:nvSpPr>
          <p:cNvPr id="13" name="TextBox 12"/>
          <p:cNvSpPr txBox="1"/>
          <p:nvPr/>
        </p:nvSpPr>
        <p:spPr>
          <a:xfrm>
            <a:off x="234226" y="2790609"/>
            <a:ext cx="1107996" cy="646331"/>
          </a:xfrm>
          <a:prstGeom prst="rect">
            <a:avLst/>
          </a:prstGeom>
          <a:noFill/>
        </p:spPr>
        <p:txBody>
          <a:bodyPr wrap="none" lIns="91278" tIns="45639" rIns="91278" bIns="45639" rtlCol="0">
            <a:spAutoFit/>
          </a:bodyPr>
          <a:lstStyle/>
          <a:p>
            <a:r>
              <a:rPr lang="zh-CN" altLang="en-US" b="1" dirty="0">
                <a:solidFill>
                  <a:schemeClr val="accent2"/>
                </a:solidFill>
              </a:rPr>
              <a:t>快捷功能</a:t>
            </a:r>
            <a:endParaRPr lang="zh-CN" altLang="en-US" b="1" dirty="0">
              <a:solidFill>
                <a:schemeClr val="accent2"/>
              </a:solidFill>
            </a:endParaRPr>
          </a:p>
          <a:p>
            <a:endParaRPr lang="zh-CN" altLang="en-US" dirty="0"/>
          </a:p>
        </p:txBody>
      </p:sp>
      <p:sp>
        <p:nvSpPr>
          <p:cNvPr id="14" name="TextBox 13"/>
          <p:cNvSpPr txBox="1"/>
          <p:nvPr/>
        </p:nvSpPr>
        <p:spPr>
          <a:xfrm>
            <a:off x="218325" y="3067635"/>
            <a:ext cx="1948691" cy="750203"/>
          </a:xfrm>
          <a:prstGeom prst="rect">
            <a:avLst/>
          </a:prstGeom>
          <a:noFill/>
        </p:spPr>
        <p:txBody>
          <a:bodyPr wrap="square" lIns="91278" tIns="45639" rIns="91278" bIns="45639" rtlCol="0">
            <a:spAutoFit/>
          </a:bodyPr>
          <a:lstStyle/>
          <a:p>
            <a:pPr marL="285115" indent="-285115">
              <a:lnSpc>
                <a:spcPct val="150000"/>
              </a:lnSpc>
              <a:buFont typeface="Wingdings" panose="05000000000000000000" pitchFamily="2" charset="2"/>
              <a:buChar char="Ø"/>
            </a:pPr>
            <a:r>
              <a:rPr lang="zh-CN" altLang="en-US" sz="1400" dirty="0"/>
              <a:t>评标系统快捷</a:t>
            </a:r>
            <a:endParaRPr lang="en-US" altLang="zh-CN" sz="1400" dirty="0"/>
          </a:p>
          <a:p>
            <a:pPr>
              <a:lnSpc>
                <a:spcPct val="150000"/>
              </a:lnSpc>
            </a:pPr>
            <a:r>
              <a:rPr lang="zh-CN" altLang="en-US" sz="1400" dirty="0"/>
              <a:t>功能</a:t>
            </a:r>
            <a:endParaRPr lang="en-US" altLang="zh-CN" sz="1400" dirty="0"/>
          </a:p>
        </p:txBody>
      </p:sp>
      <p:sp>
        <p:nvSpPr>
          <p:cNvPr id="15" name="矩形 14"/>
          <p:cNvSpPr/>
          <p:nvPr/>
        </p:nvSpPr>
        <p:spPr>
          <a:xfrm>
            <a:off x="223861" y="2787773"/>
            <a:ext cx="1633981" cy="10299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91278" tIns="45639" rIns="91278" bIns="45639" spcCol="0" rtlCol="0" anchor="ctr"/>
          <a:lstStyle/>
          <a:p>
            <a:pPr algn="ctr"/>
            <a:endParaRPr lang="zh-CN" altLang="en-US"/>
          </a:p>
        </p:txBody>
      </p:sp>
      <p:sp>
        <p:nvSpPr>
          <p:cNvPr id="16" name="TextBox 15"/>
          <p:cNvSpPr txBox="1"/>
          <p:nvPr/>
        </p:nvSpPr>
        <p:spPr>
          <a:xfrm>
            <a:off x="7155852" y="1145676"/>
            <a:ext cx="1107996" cy="646331"/>
          </a:xfrm>
          <a:prstGeom prst="rect">
            <a:avLst/>
          </a:prstGeom>
          <a:noFill/>
        </p:spPr>
        <p:txBody>
          <a:bodyPr wrap="none" lIns="91278" tIns="45639" rIns="91278" bIns="45639" rtlCol="0">
            <a:spAutoFit/>
          </a:bodyPr>
          <a:lstStyle/>
          <a:p>
            <a:r>
              <a:rPr lang="zh-CN" altLang="en-US" b="1" dirty="0" smtClean="0">
                <a:solidFill>
                  <a:schemeClr val="accent2"/>
                </a:solidFill>
              </a:rPr>
              <a:t>用户信息</a:t>
            </a:r>
            <a:endParaRPr lang="zh-CN" altLang="en-US" b="1" dirty="0">
              <a:solidFill>
                <a:schemeClr val="accent2"/>
              </a:solidFill>
            </a:endParaRPr>
          </a:p>
          <a:p>
            <a:endParaRPr lang="zh-CN" altLang="en-US" dirty="0"/>
          </a:p>
        </p:txBody>
      </p:sp>
      <p:sp>
        <p:nvSpPr>
          <p:cNvPr id="17" name="TextBox 16"/>
          <p:cNvSpPr txBox="1"/>
          <p:nvPr/>
        </p:nvSpPr>
        <p:spPr>
          <a:xfrm>
            <a:off x="7155933" y="1544656"/>
            <a:ext cx="1800199" cy="530912"/>
          </a:xfrm>
          <a:prstGeom prst="rect">
            <a:avLst/>
          </a:prstGeom>
          <a:noFill/>
        </p:spPr>
        <p:txBody>
          <a:bodyPr wrap="square" lIns="91278" tIns="45639" rIns="91278" bIns="45639" rtlCol="0">
            <a:spAutoFit/>
          </a:bodyPr>
          <a:lstStyle/>
          <a:p>
            <a:pPr marL="285115" indent="-285115">
              <a:buFont typeface="Wingdings" panose="05000000000000000000" pitchFamily="2" charset="2"/>
              <a:buChar char="Ø"/>
            </a:pPr>
            <a:r>
              <a:rPr lang="zh-CN" altLang="en-US" sz="1400" dirty="0"/>
              <a:t>当前评委信息</a:t>
            </a:r>
            <a:endParaRPr lang="en-US" altLang="zh-CN" sz="1400" dirty="0"/>
          </a:p>
          <a:p>
            <a:pPr marL="285115" indent="-285115">
              <a:buFont typeface="Wingdings" panose="05000000000000000000" pitchFamily="2" charset="2"/>
              <a:buChar char="Ø"/>
            </a:pPr>
            <a:r>
              <a:rPr lang="zh-CN" altLang="en-US" sz="1400" dirty="0"/>
              <a:t>当前评委身份</a:t>
            </a:r>
            <a:endParaRPr lang="zh-CN" altLang="en-US" sz="1400" dirty="0"/>
          </a:p>
        </p:txBody>
      </p:sp>
      <p:sp>
        <p:nvSpPr>
          <p:cNvPr id="18" name="TextBox 17"/>
          <p:cNvSpPr txBox="1"/>
          <p:nvPr/>
        </p:nvSpPr>
        <p:spPr>
          <a:xfrm>
            <a:off x="7155852" y="2894479"/>
            <a:ext cx="1107996" cy="369332"/>
          </a:xfrm>
          <a:prstGeom prst="rect">
            <a:avLst/>
          </a:prstGeom>
          <a:noFill/>
        </p:spPr>
        <p:txBody>
          <a:bodyPr wrap="none" lIns="91278" tIns="45639" rIns="91278" bIns="45639" rtlCol="0">
            <a:spAutoFit/>
          </a:bodyPr>
          <a:lstStyle/>
          <a:p>
            <a:r>
              <a:rPr lang="zh-CN" altLang="en-US" b="1" dirty="0">
                <a:solidFill>
                  <a:schemeClr val="accent2"/>
                </a:solidFill>
              </a:rPr>
              <a:t>流程展示</a:t>
            </a:r>
            <a:endParaRPr lang="zh-CN" altLang="en-US" b="1" dirty="0">
              <a:solidFill>
                <a:schemeClr val="accent2"/>
              </a:solidFill>
            </a:endParaRPr>
          </a:p>
        </p:txBody>
      </p:sp>
      <p:sp>
        <p:nvSpPr>
          <p:cNvPr id="19" name="TextBox 18"/>
          <p:cNvSpPr txBox="1"/>
          <p:nvPr/>
        </p:nvSpPr>
        <p:spPr>
          <a:xfrm>
            <a:off x="7236377" y="3263812"/>
            <a:ext cx="1800199" cy="1079138"/>
          </a:xfrm>
          <a:prstGeom prst="rect">
            <a:avLst/>
          </a:prstGeom>
          <a:noFill/>
        </p:spPr>
        <p:txBody>
          <a:bodyPr wrap="square" lIns="91278" tIns="45639" rIns="91278" bIns="45639" rtlCol="0">
            <a:spAutoFit/>
          </a:bodyPr>
          <a:lstStyle/>
          <a:p>
            <a:pPr marL="285115" indent="-285115">
              <a:lnSpc>
                <a:spcPct val="150000"/>
              </a:lnSpc>
              <a:buFont typeface="Wingdings" panose="05000000000000000000" pitchFamily="2" charset="2"/>
              <a:buChar char="Ø"/>
            </a:pPr>
            <a:r>
              <a:rPr lang="zh-CN" altLang="en-US" sz="1400" dirty="0"/>
              <a:t>未完成</a:t>
            </a:r>
            <a:endParaRPr lang="en-US" altLang="zh-CN" sz="1400" dirty="0"/>
          </a:p>
          <a:p>
            <a:pPr marL="285115" indent="-285115">
              <a:lnSpc>
                <a:spcPct val="150000"/>
              </a:lnSpc>
              <a:buFont typeface="Wingdings" panose="05000000000000000000" pitchFamily="2" charset="2"/>
              <a:buChar char="Ø"/>
            </a:pPr>
            <a:r>
              <a:rPr lang="zh-CN" altLang="en-US" sz="1400" dirty="0"/>
              <a:t>进行中</a:t>
            </a:r>
            <a:endParaRPr lang="en-US" altLang="zh-CN" sz="1400" dirty="0"/>
          </a:p>
          <a:p>
            <a:pPr marL="285115" indent="-285115">
              <a:lnSpc>
                <a:spcPct val="150000"/>
              </a:lnSpc>
              <a:buFont typeface="Wingdings" panose="05000000000000000000" pitchFamily="2" charset="2"/>
              <a:buChar char="Ø"/>
            </a:pPr>
            <a:r>
              <a:rPr lang="zh-CN" altLang="en-US" sz="1400" dirty="0"/>
              <a:t>已完成</a:t>
            </a:r>
            <a:endParaRPr lang="en-US" altLang="zh-CN" sz="1400" dirty="0"/>
          </a:p>
        </p:txBody>
      </p:sp>
      <p:sp>
        <p:nvSpPr>
          <p:cNvPr id="20" name="矩形 19"/>
          <p:cNvSpPr/>
          <p:nvPr/>
        </p:nvSpPr>
        <p:spPr>
          <a:xfrm>
            <a:off x="218310" y="1156215"/>
            <a:ext cx="1656184" cy="91174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91278" tIns="45639" rIns="91278" bIns="45639" spcCol="0" rtlCol="0" anchor="ctr"/>
          <a:lstStyle/>
          <a:p>
            <a:pPr algn="ctr"/>
            <a:endParaRPr lang="zh-CN" altLang="en-US"/>
          </a:p>
        </p:txBody>
      </p:sp>
      <p:sp>
        <p:nvSpPr>
          <p:cNvPr id="22" name="矩形 21"/>
          <p:cNvSpPr/>
          <p:nvPr/>
        </p:nvSpPr>
        <p:spPr>
          <a:xfrm>
            <a:off x="7155852" y="2894559"/>
            <a:ext cx="1656184" cy="143116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91278" tIns="45639" rIns="91278" bIns="45639" spcCol="0" rtlCol="0" anchor="ctr"/>
          <a:lstStyle/>
          <a:p>
            <a:pPr algn="ctr"/>
            <a:endParaRPr lang="zh-CN" altLang="en-US"/>
          </a:p>
        </p:txBody>
      </p:sp>
      <p:cxnSp>
        <p:nvCxnSpPr>
          <p:cNvPr id="27" name="肘形连接符 26"/>
          <p:cNvCxnSpPr/>
          <p:nvPr/>
        </p:nvCxnSpPr>
        <p:spPr>
          <a:xfrm rot="10800000">
            <a:off x="1857843" y="1698492"/>
            <a:ext cx="481991" cy="12700"/>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29" name="肘形连接符 28"/>
          <p:cNvCxnSpPr/>
          <p:nvPr/>
        </p:nvCxnSpPr>
        <p:spPr>
          <a:xfrm rot="10800000" flipV="1">
            <a:off x="1763689" y="3243725"/>
            <a:ext cx="504056" cy="264209"/>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31" name="肘形连接符 30"/>
          <p:cNvCxnSpPr/>
          <p:nvPr/>
        </p:nvCxnSpPr>
        <p:spPr>
          <a:xfrm rot="10800000" flipV="1">
            <a:off x="5652120" y="1698491"/>
            <a:ext cx="1440160" cy="107775"/>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4100" name="肘形连接符 4099"/>
          <p:cNvCxnSpPr/>
          <p:nvPr/>
        </p:nvCxnSpPr>
        <p:spPr>
          <a:xfrm>
            <a:off x="4860032" y="2787775"/>
            <a:ext cx="2232248" cy="720080"/>
          </a:xfrm>
          <a:prstGeom prst="bentConnector3">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a:bodyPr>
          <a:lstStyle/>
          <a:p>
            <a:r>
              <a:rPr lang="zh-CN" altLang="en-US" sz="2400" dirty="0">
                <a:latin typeface="+mj-ea"/>
              </a:rPr>
              <a:t>系统界面</a:t>
            </a:r>
            <a:r>
              <a:rPr lang="en-US" altLang="zh-CN" sz="2400" dirty="0">
                <a:latin typeface="+mj-ea"/>
              </a:rPr>
              <a:t>——</a:t>
            </a:r>
            <a:r>
              <a:rPr lang="zh-CN" altLang="en-US" sz="2400" dirty="0">
                <a:latin typeface="+mj-ea"/>
              </a:rPr>
              <a:t>评标操作界面</a:t>
            </a:r>
            <a:endParaRPr lang="zh-CN" altLang="en-US" sz="2400" dirty="0">
              <a:latin typeface="+mj-ea"/>
            </a:endParaRPr>
          </a:p>
        </p:txBody>
      </p:sp>
      <p:pic>
        <p:nvPicPr>
          <p:cNvPr id="7" name="图片 6"/>
          <p:cNvPicPr>
            <a:picLocks noChangeAspect="1"/>
          </p:cNvPicPr>
          <p:nvPr/>
        </p:nvPicPr>
        <p:blipFill rotWithShape="1">
          <a:blip r:embed="rId1" cstate="print">
            <a:extLst>
              <a:ext uri="{28A0092B-C50C-407E-A947-70E740481C1C}">
                <a14:useLocalDpi xmlns:a14="http://schemas.microsoft.com/office/drawing/2010/main" val="0"/>
              </a:ext>
            </a:extLst>
          </a:blip>
          <a:srcRect l="11165" r="12131"/>
          <a:stretch>
            <a:fillRect/>
          </a:stretch>
        </p:blipFill>
        <p:spPr>
          <a:xfrm>
            <a:off x="2660689" y="1798084"/>
            <a:ext cx="3821430" cy="3044666"/>
          </a:xfrm>
          <a:prstGeom prst="rect">
            <a:avLst/>
          </a:prstGeom>
        </p:spPr>
      </p:pic>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97629" y="2058172"/>
            <a:ext cx="3347705" cy="1883236"/>
          </a:xfrm>
          <a:prstGeom prst="rect">
            <a:avLst/>
          </a:prstGeom>
          <a:noFill/>
          <a:extLst>
            <a:ext uri="{909E8E84-426E-40DD-AFC4-6F175D3DCCD1}">
              <a14:hiddenFill xmlns:a14="http://schemas.microsoft.com/office/drawing/2010/main">
                <a:solidFill>
                  <a:srgbClr val="FFFFFF"/>
                </a:solidFill>
              </a14:hiddenFill>
            </a:ext>
          </a:extLst>
        </p:spPr>
      </p:pic>
      <p:sp>
        <p:nvSpPr>
          <p:cNvPr id="16" name="标注: 弯曲线形 15"/>
          <p:cNvSpPr/>
          <p:nvPr/>
        </p:nvSpPr>
        <p:spPr>
          <a:xfrm flipH="1">
            <a:off x="293197" y="1455829"/>
            <a:ext cx="2125992" cy="931619"/>
          </a:xfrm>
          <a:prstGeom prst="borderCallout2">
            <a:avLst>
              <a:gd name="adj1" fmla="val 42071"/>
              <a:gd name="adj2" fmla="val -3494"/>
              <a:gd name="adj3" fmla="val 81946"/>
              <a:gd name="adj4" fmla="val -8970"/>
              <a:gd name="adj5" fmla="val 119984"/>
              <a:gd name="adj6" fmla="val -24966"/>
            </a:avLst>
          </a:prstGeom>
        </p:spPr>
        <p:style>
          <a:lnRef idx="2">
            <a:schemeClr val="accent2"/>
          </a:lnRef>
          <a:fillRef idx="1">
            <a:schemeClr val="lt1"/>
          </a:fillRef>
          <a:effectRef idx="0">
            <a:schemeClr val="accent2"/>
          </a:effectRef>
          <a:fontRef idx="minor">
            <a:schemeClr val="dk1"/>
          </a:fontRef>
        </p:style>
        <p:txBody>
          <a:bodyPr lIns="68463" tIns="34289" rIns="68463" bIns="34289" rtlCol="0" anchor="ctr"/>
          <a:lstStyle/>
          <a:p>
            <a:pPr algn="ctr" defTabSz="684530"/>
            <a:endParaRPr lang="zh-CN" altLang="en-US" sz="1400">
              <a:solidFill>
                <a:srgbClr val="000000"/>
              </a:solidFill>
            </a:endParaRPr>
          </a:p>
        </p:txBody>
      </p:sp>
      <p:sp>
        <p:nvSpPr>
          <p:cNvPr id="17" name="íṣḷïḓè"/>
          <p:cNvSpPr txBox="1"/>
          <p:nvPr/>
        </p:nvSpPr>
        <p:spPr>
          <a:xfrm>
            <a:off x="356379" y="1657244"/>
            <a:ext cx="2136407" cy="969195"/>
          </a:xfrm>
          <a:prstGeom prst="rect">
            <a:avLst/>
          </a:prstGeom>
          <a:noFill/>
        </p:spPr>
        <p:txBody>
          <a:bodyPr wrap="square" lIns="67383" tIns="35022" rIns="67383" bIns="35022" rtlCol="0">
            <a:normAutofit/>
          </a:bodyPr>
          <a:lstStyle/>
          <a:p>
            <a:pPr marL="128270" indent="-128270" defTabSz="684530">
              <a:lnSpc>
                <a:spcPct val="150000"/>
              </a:lnSpc>
              <a:buFont typeface="Arial" panose="020B0604020202020204" pitchFamily="34" charset="0"/>
              <a:buChar char="•"/>
            </a:pPr>
            <a:r>
              <a:rPr lang="zh-CN" altLang="en-US" sz="1100" dirty="0">
                <a:solidFill>
                  <a:srgbClr val="000000"/>
                </a:solidFill>
              </a:rPr>
              <a:t>切换投标单位</a:t>
            </a:r>
            <a:endParaRPr lang="en-US" altLang="zh-CN" sz="1100" dirty="0">
              <a:solidFill>
                <a:srgbClr val="000000"/>
              </a:solidFill>
            </a:endParaRPr>
          </a:p>
          <a:p>
            <a:pPr marL="128270" indent="-128270" defTabSz="684530">
              <a:lnSpc>
                <a:spcPct val="150000"/>
              </a:lnSpc>
              <a:buFont typeface="Arial" panose="020B0604020202020204" pitchFamily="34" charset="0"/>
              <a:buChar char="•"/>
            </a:pPr>
            <a:r>
              <a:rPr lang="zh-CN" altLang="en-US" sz="1100" dirty="0">
                <a:solidFill>
                  <a:srgbClr val="000000"/>
                </a:solidFill>
              </a:rPr>
              <a:t>评审计数</a:t>
            </a:r>
            <a:endParaRPr lang="en-US" altLang="zh-CN" sz="1100" dirty="0">
              <a:solidFill>
                <a:srgbClr val="000000"/>
              </a:solidFill>
            </a:endParaRPr>
          </a:p>
          <a:p>
            <a:pPr marL="128270" indent="-128270" defTabSz="684530">
              <a:lnSpc>
                <a:spcPct val="150000"/>
              </a:lnSpc>
              <a:buFont typeface="Arial" panose="020B0604020202020204" pitchFamily="34" charset="0"/>
              <a:buChar char="•"/>
            </a:pPr>
            <a:r>
              <a:rPr lang="zh-CN" altLang="en-US" sz="1100" dirty="0">
                <a:solidFill>
                  <a:srgbClr val="000000"/>
                </a:solidFill>
              </a:rPr>
              <a:t>初步评审快捷一键通过</a:t>
            </a:r>
            <a:endParaRPr lang="en-US" altLang="zh-CN" sz="1100" dirty="0">
              <a:solidFill>
                <a:srgbClr val="000000"/>
              </a:solidFill>
            </a:endParaRPr>
          </a:p>
        </p:txBody>
      </p:sp>
      <p:sp>
        <p:nvSpPr>
          <p:cNvPr id="18" name="î$1íḑe"/>
          <p:cNvSpPr txBox="1"/>
          <p:nvPr/>
        </p:nvSpPr>
        <p:spPr>
          <a:xfrm>
            <a:off x="282860" y="1404104"/>
            <a:ext cx="2136407" cy="353865"/>
          </a:xfrm>
          <a:prstGeom prst="rect">
            <a:avLst/>
          </a:prstGeom>
          <a:noFill/>
        </p:spPr>
        <p:txBody>
          <a:bodyPr wrap="none" lIns="68463" tIns="34289" rIns="68463" bIns="34289" rtlCol="0" anchor="ctr">
            <a:normAutofit/>
          </a:bodyPr>
          <a:lstStyle/>
          <a:p>
            <a:pPr defTabSz="684530"/>
            <a:r>
              <a:rPr lang="en-US" altLang="zh-CN" sz="1200" b="1" dirty="0">
                <a:solidFill>
                  <a:srgbClr val="1B257E"/>
                </a:solidFill>
              </a:rPr>
              <a:t>2.</a:t>
            </a:r>
            <a:r>
              <a:rPr lang="zh-CN" altLang="en-US" sz="1200" b="1" dirty="0">
                <a:solidFill>
                  <a:srgbClr val="1B257E"/>
                </a:solidFill>
              </a:rPr>
              <a:t>投标公司与评审计数展示栏</a:t>
            </a:r>
            <a:endParaRPr lang="zh-CN" altLang="en-US" sz="1200" b="1" dirty="0">
              <a:solidFill>
                <a:srgbClr val="1B257E"/>
              </a:solidFill>
            </a:endParaRPr>
          </a:p>
        </p:txBody>
      </p:sp>
      <p:sp>
        <p:nvSpPr>
          <p:cNvPr id="19" name="标注: 弯曲线形 18"/>
          <p:cNvSpPr/>
          <p:nvPr/>
        </p:nvSpPr>
        <p:spPr>
          <a:xfrm>
            <a:off x="6609347" y="1112602"/>
            <a:ext cx="2125992" cy="1029240"/>
          </a:xfrm>
          <a:prstGeom prst="borderCallout2">
            <a:avLst>
              <a:gd name="adj1" fmla="val 42071"/>
              <a:gd name="adj2" fmla="val -3494"/>
              <a:gd name="adj3" fmla="val 43737"/>
              <a:gd name="adj4" fmla="val -19429"/>
              <a:gd name="adj5" fmla="val 122646"/>
              <a:gd name="adj6" fmla="val -41584"/>
            </a:avLst>
          </a:prstGeom>
        </p:spPr>
        <p:style>
          <a:lnRef idx="2">
            <a:schemeClr val="accent2"/>
          </a:lnRef>
          <a:fillRef idx="1">
            <a:schemeClr val="lt1"/>
          </a:fillRef>
          <a:effectRef idx="0">
            <a:schemeClr val="accent2"/>
          </a:effectRef>
          <a:fontRef idx="minor">
            <a:schemeClr val="dk1"/>
          </a:fontRef>
        </p:style>
        <p:txBody>
          <a:bodyPr lIns="68463" tIns="34289" rIns="68463" bIns="34289" rtlCol="0" anchor="ctr"/>
          <a:lstStyle/>
          <a:p>
            <a:pPr algn="ctr" defTabSz="684530"/>
            <a:endParaRPr lang="zh-CN" altLang="en-US" sz="1400">
              <a:solidFill>
                <a:srgbClr val="000000"/>
              </a:solidFill>
            </a:endParaRPr>
          </a:p>
        </p:txBody>
      </p:sp>
      <p:sp>
        <p:nvSpPr>
          <p:cNvPr id="20" name="íṣḷïḓè"/>
          <p:cNvSpPr txBox="1"/>
          <p:nvPr/>
        </p:nvSpPr>
        <p:spPr>
          <a:xfrm>
            <a:off x="6650111" y="1325021"/>
            <a:ext cx="2136407" cy="969195"/>
          </a:xfrm>
          <a:prstGeom prst="rect">
            <a:avLst/>
          </a:prstGeom>
          <a:noFill/>
        </p:spPr>
        <p:txBody>
          <a:bodyPr wrap="square" lIns="67383" tIns="35022" rIns="67383" bIns="35022" rtlCol="0">
            <a:normAutofit fontScale="92500"/>
          </a:bodyPr>
          <a:lstStyle/>
          <a:p>
            <a:pPr marL="128270" indent="-128270" defTabSz="684530">
              <a:lnSpc>
                <a:spcPct val="150000"/>
              </a:lnSpc>
              <a:buFont typeface="Arial" panose="020B0604020202020204" pitchFamily="34" charset="0"/>
              <a:buChar char="•"/>
            </a:pPr>
            <a:r>
              <a:rPr lang="zh-CN" altLang="en-US" sz="1100" dirty="0">
                <a:solidFill>
                  <a:srgbClr val="000000"/>
                </a:solidFill>
              </a:rPr>
              <a:t>评标过程子节点流程指示与选择</a:t>
            </a:r>
            <a:endParaRPr lang="en-US" altLang="zh-CN" sz="1100" dirty="0">
              <a:solidFill>
                <a:srgbClr val="000000"/>
              </a:solidFill>
            </a:endParaRPr>
          </a:p>
          <a:p>
            <a:pPr marL="128270" indent="-128270" defTabSz="684530">
              <a:lnSpc>
                <a:spcPct val="150000"/>
              </a:lnSpc>
              <a:buFont typeface="Arial" panose="020B0604020202020204" pitchFamily="34" charset="0"/>
              <a:buChar char="•"/>
            </a:pPr>
            <a:r>
              <a:rPr lang="zh-CN" altLang="en-US" sz="1100" dirty="0">
                <a:solidFill>
                  <a:srgbClr val="000000"/>
                </a:solidFill>
              </a:rPr>
              <a:t>查看总评标流程</a:t>
            </a:r>
            <a:endParaRPr lang="en-US" altLang="zh-CN" sz="1100" dirty="0">
              <a:solidFill>
                <a:srgbClr val="000000"/>
              </a:solidFill>
            </a:endParaRPr>
          </a:p>
          <a:p>
            <a:pPr marL="128270" indent="-128270" defTabSz="684530">
              <a:lnSpc>
                <a:spcPct val="150000"/>
              </a:lnSpc>
              <a:buFont typeface="Arial" panose="020B0604020202020204" pitchFamily="34" charset="0"/>
              <a:buChar char="•"/>
            </a:pPr>
            <a:r>
              <a:rPr lang="zh-CN" altLang="en-US" sz="1100" dirty="0">
                <a:solidFill>
                  <a:srgbClr val="000000"/>
                </a:solidFill>
              </a:rPr>
              <a:t>下一步的选择</a:t>
            </a:r>
            <a:endParaRPr lang="zh-CN" altLang="en-US" sz="1100" dirty="0">
              <a:solidFill>
                <a:srgbClr val="000000"/>
              </a:solidFill>
            </a:endParaRPr>
          </a:p>
        </p:txBody>
      </p:sp>
      <p:sp>
        <p:nvSpPr>
          <p:cNvPr id="21" name="î$1íḑe"/>
          <p:cNvSpPr txBox="1"/>
          <p:nvPr/>
        </p:nvSpPr>
        <p:spPr>
          <a:xfrm>
            <a:off x="6614632" y="1084187"/>
            <a:ext cx="2136407" cy="353865"/>
          </a:xfrm>
          <a:prstGeom prst="rect">
            <a:avLst/>
          </a:prstGeom>
          <a:noFill/>
        </p:spPr>
        <p:txBody>
          <a:bodyPr wrap="none" lIns="68463" tIns="34289" rIns="68463" bIns="34289" rtlCol="0" anchor="ctr">
            <a:normAutofit/>
          </a:bodyPr>
          <a:lstStyle/>
          <a:p>
            <a:pPr defTabSz="684530"/>
            <a:r>
              <a:rPr lang="en-US" altLang="zh-CN" sz="1200" b="1" dirty="0">
                <a:solidFill>
                  <a:srgbClr val="1B257E"/>
                </a:solidFill>
              </a:rPr>
              <a:t>1.</a:t>
            </a:r>
            <a:r>
              <a:rPr lang="zh-CN" altLang="en-US" sz="1200" b="1" dirty="0">
                <a:solidFill>
                  <a:srgbClr val="1B257E"/>
                </a:solidFill>
              </a:rPr>
              <a:t>内容分类栏</a:t>
            </a:r>
            <a:endParaRPr lang="zh-CN" altLang="en-US" sz="1200" b="1" dirty="0">
              <a:solidFill>
                <a:srgbClr val="1B257E"/>
              </a:solidFill>
            </a:endParaRPr>
          </a:p>
        </p:txBody>
      </p:sp>
      <p:sp>
        <p:nvSpPr>
          <p:cNvPr id="22" name="标注: 弯曲线形 21"/>
          <p:cNvSpPr/>
          <p:nvPr/>
        </p:nvSpPr>
        <p:spPr>
          <a:xfrm>
            <a:off x="6614555" y="3062385"/>
            <a:ext cx="2125992" cy="680820"/>
          </a:xfrm>
          <a:prstGeom prst="borderCallout2">
            <a:avLst>
              <a:gd name="adj1" fmla="val 42071"/>
              <a:gd name="adj2" fmla="val -3494"/>
              <a:gd name="adj3" fmla="val 40708"/>
              <a:gd name="adj4" fmla="val -23828"/>
              <a:gd name="adj5" fmla="val 35772"/>
              <a:gd name="adj6" fmla="val -34179"/>
            </a:avLst>
          </a:prstGeom>
        </p:spPr>
        <p:style>
          <a:lnRef idx="2">
            <a:schemeClr val="accent2"/>
          </a:lnRef>
          <a:fillRef idx="1">
            <a:schemeClr val="lt1"/>
          </a:fillRef>
          <a:effectRef idx="0">
            <a:schemeClr val="accent2"/>
          </a:effectRef>
          <a:fontRef idx="minor">
            <a:schemeClr val="dk1"/>
          </a:fontRef>
        </p:style>
        <p:txBody>
          <a:bodyPr lIns="68463" tIns="34289" rIns="68463" bIns="34289" rtlCol="0" anchor="ctr"/>
          <a:lstStyle/>
          <a:p>
            <a:pPr algn="ctr" defTabSz="684530"/>
            <a:endParaRPr lang="zh-CN" altLang="en-US" sz="1400">
              <a:solidFill>
                <a:srgbClr val="000000"/>
              </a:solidFill>
            </a:endParaRPr>
          </a:p>
        </p:txBody>
      </p:sp>
      <p:sp>
        <p:nvSpPr>
          <p:cNvPr id="23" name="íṣḷïḓè"/>
          <p:cNvSpPr txBox="1"/>
          <p:nvPr/>
        </p:nvSpPr>
        <p:spPr>
          <a:xfrm>
            <a:off x="6650111" y="3372869"/>
            <a:ext cx="2136407" cy="680820"/>
          </a:xfrm>
          <a:prstGeom prst="rect">
            <a:avLst/>
          </a:prstGeom>
          <a:noFill/>
        </p:spPr>
        <p:txBody>
          <a:bodyPr wrap="square" lIns="67383" tIns="35022" rIns="67383" bIns="35022" rtlCol="0">
            <a:normAutofit/>
          </a:bodyPr>
          <a:lstStyle/>
          <a:p>
            <a:pPr marL="128270" indent="-128270" defTabSz="684530">
              <a:lnSpc>
                <a:spcPct val="150000"/>
              </a:lnSpc>
              <a:buFont typeface="Arial" panose="020B0604020202020204" pitchFamily="34" charset="0"/>
              <a:buChar char="•"/>
            </a:pPr>
            <a:r>
              <a:rPr lang="zh-CN" altLang="en-US" sz="1100" dirty="0">
                <a:solidFill>
                  <a:srgbClr val="000000"/>
                </a:solidFill>
              </a:rPr>
              <a:t>展示投标文件正文</a:t>
            </a:r>
            <a:endParaRPr lang="zh-CN" altLang="en-US" sz="1100" dirty="0">
              <a:solidFill>
                <a:srgbClr val="000000"/>
              </a:solidFill>
            </a:endParaRPr>
          </a:p>
        </p:txBody>
      </p:sp>
      <p:sp>
        <p:nvSpPr>
          <p:cNvPr id="24" name="î$1íḑe"/>
          <p:cNvSpPr txBox="1"/>
          <p:nvPr/>
        </p:nvSpPr>
        <p:spPr>
          <a:xfrm>
            <a:off x="6599011" y="3029276"/>
            <a:ext cx="2136407" cy="353865"/>
          </a:xfrm>
          <a:prstGeom prst="rect">
            <a:avLst/>
          </a:prstGeom>
          <a:noFill/>
        </p:spPr>
        <p:txBody>
          <a:bodyPr wrap="none" lIns="68463" tIns="34289" rIns="68463" bIns="34289" rtlCol="0" anchor="ctr">
            <a:normAutofit/>
          </a:bodyPr>
          <a:lstStyle/>
          <a:p>
            <a:pPr defTabSz="684530"/>
            <a:r>
              <a:rPr lang="en-US" altLang="zh-CN" sz="1200" b="1" dirty="0">
                <a:solidFill>
                  <a:srgbClr val="1B257E"/>
                </a:solidFill>
              </a:rPr>
              <a:t>5.</a:t>
            </a:r>
            <a:r>
              <a:rPr lang="zh-CN" altLang="en-US" sz="1200" b="1" dirty="0">
                <a:solidFill>
                  <a:srgbClr val="1B257E"/>
                </a:solidFill>
              </a:rPr>
              <a:t>文件内容陈列栏</a:t>
            </a:r>
            <a:endParaRPr lang="zh-CN" altLang="en-US" sz="1200" b="1" dirty="0">
              <a:solidFill>
                <a:srgbClr val="1B257E"/>
              </a:solidFill>
            </a:endParaRPr>
          </a:p>
        </p:txBody>
      </p:sp>
      <p:sp>
        <p:nvSpPr>
          <p:cNvPr id="2" name="标注: 弯曲线形 1"/>
          <p:cNvSpPr/>
          <p:nvPr/>
        </p:nvSpPr>
        <p:spPr>
          <a:xfrm flipH="1">
            <a:off x="320889" y="3796046"/>
            <a:ext cx="2131234" cy="863937"/>
          </a:xfrm>
          <a:prstGeom prst="borderCallout2">
            <a:avLst>
              <a:gd name="adj1" fmla="val 42071"/>
              <a:gd name="adj2" fmla="val -3494"/>
              <a:gd name="adj3" fmla="val 17084"/>
              <a:gd name="adj4" fmla="val -9752"/>
              <a:gd name="adj5" fmla="val 15657"/>
              <a:gd name="adj6" fmla="val -23524"/>
            </a:avLst>
          </a:prstGeom>
        </p:spPr>
        <p:style>
          <a:lnRef idx="2">
            <a:schemeClr val="accent2"/>
          </a:lnRef>
          <a:fillRef idx="1">
            <a:schemeClr val="lt1"/>
          </a:fillRef>
          <a:effectRef idx="0">
            <a:schemeClr val="accent2"/>
          </a:effectRef>
          <a:fontRef idx="minor">
            <a:schemeClr val="dk1"/>
          </a:fontRef>
        </p:style>
        <p:txBody>
          <a:bodyPr lIns="68463" tIns="34289" rIns="68463" bIns="34289" rtlCol="0" anchor="ctr"/>
          <a:lstStyle/>
          <a:p>
            <a:pPr algn="ctr" defTabSz="684530"/>
            <a:endParaRPr lang="zh-CN" altLang="en-US" sz="1400">
              <a:solidFill>
                <a:srgbClr val="000000"/>
              </a:solidFill>
            </a:endParaRPr>
          </a:p>
        </p:txBody>
      </p:sp>
      <p:sp>
        <p:nvSpPr>
          <p:cNvPr id="3" name="íṣḷïḓè"/>
          <p:cNvSpPr txBox="1"/>
          <p:nvPr/>
        </p:nvSpPr>
        <p:spPr>
          <a:xfrm>
            <a:off x="332151" y="4091138"/>
            <a:ext cx="2136407" cy="969195"/>
          </a:xfrm>
          <a:prstGeom prst="rect">
            <a:avLst/>
          </a:prstGeom>
          <a:noFill/>
        </p:spPr>
        <p:txBody>
          <a:bodyPr wrap="square" lIns="67383" tIns="35022" rIns="67383" bIns="35022" rtlCol="0">
            <a:normAutofit/>
          </a:bodyPr>
          <a:lstStyle/>
          <a:p>
            <a:pPr marL="128270" indent="-128270" defTabSz="684530">
              <a:lnSpc>
                <a:spcPct val="150000"/>
              </a:lnSpc>
              <a:buFont typeface="Arial" panose="020B0604020202020204" pitchFamily="34" charset="0"/>
              <a:buChar char="•"/>
            </a:pPr>
            <a:r>
              <a:rPr lang="zh-CN" altLang="en-US" sz="1100" dirty="0">
                <a:solidFill>
                  <a:srgbClr val="000000"/>
                </a:solidFill>
              </a:rPr>
              <a:t>选择投标目录，在内容陈列展示正文</a:t>
            </a:r>
            <a:endParaRPr lang="en-US" altLang="zh-CN" sz="1100" dirty="0">
              <a:solidFill>
                <a:srgbClr val="000000"/>
              </a:solidFill>
            </a:endParaRPr>
          </a:p>
        </p:txBody>
      </p:sp>
      <p:sp>
        <p:nvSpPr>
          <p:cNvPr id="5" name="î$1íḑe"/>
          <p:cNvSpPr txBox="1"/>
          <p:nvPr/>
        </p:nvSpPr>
        <p:spPr>
          <a:xfrm>
            <a:off x="328590" y="3795887"/>
            <a:ext cx="2136407" cy="353865"/>
          </a:xfrm>
          <a:prstGeom prst="rect">
            <a:avLst/>
          </a:prstGeom>
          <a:noFill/>
        </p:spPr>
        <p:txBody>
          <a:bodyPr wrap="none" lIns="68463" tIns="34289" rIns="68463" bIns="34289" rtlCol="0" anchor="ctr">
            <a:normAutofit/>
          </a:bodyPr>
          <a:lstStyle/>
          <a:p>
            <a:pPr defTabSz="684530"/>
            <a:r>
              <a:rPr lang="en-US" altLang="zh-CN" sz="1200" b="1" dirty="0">
                <a:solidFill>
                  <a:srgbClr val="1B257E"/>
                </a:solidFill>
              </a:rPr>
              <a:t>4.</a:t>
            </a:r>
            <a:r>
              <a:rPr lang="zh-CN" altLang="en-US" sz="1200" b="1" dirty="0">
                <a:solidFill>
                  <a:srgbClr val="1B257E"/>
                </a:solidFill>
              </a:rPr>
              <a:t>投标文件目录</a:t>
            </a:r>
            <a:endParaRPr lang="zh-CN" altLang="en-US" sz="1200" b="1" dirty="0">
              <a:solidFill>
                <a:srgbClr val="1B257E"/>
              </a:solidFill>
            </a:endParaRPr>
          </a:p>
        </p:txBody>
      </p:sp>
      <p:sp>
        <p:nvSpPr>
          <p:cNvPr id="8" name="标注: 弯曲线形 7"/>
          <p:cNvSpPr/>
          <p:nvPr/>
        </p:nvSpPr>
        <p:spPr>
          <a:xfrm flipH="1">
            <a:off x="315682" y="2655909"/>
            <a:ext cx="2125992" cy="865757"/>
          </a:xfrm>
          <a:prstGeom prst="borderCallout2">
            <a:avLst>
              <a:gd name="adj1" fmla="val 42071"/>
              <a:gd name="adj2" fmla="val -3494"/>
              <a:gd name="adj3" fmla="val 41554"/>
              <a:gd name="adj4" fmla="val -12171"/>
              <a:gd name="adj5" fmla="val 42574"/>
              <a:gd name="adj6" fmla="val -22986"/>
            </a:avLst>
          </a:prstGeom>
        </p:spPr>
        <p:style>
          <a:lnRef idx="2">
            <a:schemeClr val="accent2"/>
          </a:lnRef>
          <a:fillRef idx="1">
            <a:schemeClr val="lt1"/>
          </a:fillRef>
          <a:effectRef idx="0">
            <a:schemeClr val="accent2"/>
          </a:effectRef>
          <a:fontRef idx="minor">
            <a:schemeClr val="dk1"/>
          </a:fontRef>
        </p:style>
        <p:txBody>
          <a:bodyPr lIns="68463" tIns="34289" rIns="68463" bIns="34289" rtlCol="0" anchor="ctr"/>
          <a:lstStyle/>
          <a:p>
            <a:pPr algn="ctr" defTabSz="684530"/>
            <a:endParaRPr lang="zh-CN" altLang="en-US" sz="1400">
              <a:solidFill>
                <a:srgbClr val="000000"/>
              </a:solidFill>
            </a:endParaRPr>
          </a:p>
        </p:txBody>
      </p:sp>
      <p:sp>
        <p:nvSpPr>
          <p:cNvPr id="9" name="íṣḷïḓè"/>
          <p:cNvSpPr txBox="1"/>
          <p:nvPr/>
        </p:nvSpPr>
        <p:spPr>
          <a:xfrm>
            <a:off x="351210" y="2966393"/>
            <a:ext cx="2136407" cy="969195"/>
          </a:xfrm>
          <a:prstGeom prst="rect">
            <a:avLst/>
          </a:prstGeom>
          <a:noFill/>
        </p:spPr>
        <p:txBody>
          <a:bodyPr wrap="square" lIns="67383" tIns="35022" rIns="67383" bIns="35022" rtlCol="0">
            <a:normAutofit/>
          </a:bodyPr>
          <a:lstStyle/>
          <a:p>
            <a:pPr marL="128270" indent="-128270" defTabSz="684530">
              <a:lnSpc>
                <a:spcPct val="150000"/>
              </a:lnSpc>
              <a:buFont typeface="Arial" panose="020B0604020202020204" pitchFamily="34" charset="0"/>
              <a:buChar char="•"/>
            </a:pPr>
            <a:r>
              <a:rPr lang="zh-CN" altLang="en-US" sz="1100" dirty="0">
                <a:solidFill>
                  <a:srgbClr val="000000"/>
                </a:solidFill>
              </a:rPr>
              <a:t>展示评分点内容</a:t>
            </a:r>
            <a:endParaRPr lang="en-US" altLang="zh-CN" sz="1100" dirty="0">
              <a:solidFill>
                <a:srgbClr val="000000"/>
              </a:solidFill>
            </a:endParaRPr>
          </a:p>
          <a:p>
            <a:pPr marL="128270" indent="-128270" defTabSz="684530">
              <a:lnSpc>
                <a:spcPct val="150000"/>
              </a:lnSpc>
              <a:buFont typeface="Arial" panose="020B0604020202020204" pitchFamily="34" charset="0"/>
              <a:buChar char="•"/>
            </a:pPr>
            <a:r>
              <a:rPr lang="zh-CN" altLang="en-US" sz="1100" dirty="0">
                <a:solidFill>
                  <a:srgbClr val="000000"/>
                </a:solidFill>
              </a:rPr>
              <a:t>评审项操作栏</a:t>
            </a:r>
            <a:endParaRPr lang="en-US" altLang="zh-CN" sz="1100" dirty="0">
              <a:solidFill>
                <a:srgbClr val="000000"/>
              </a:solidFill>
            </a:endParaRPr>
          </a:p>
        </p:txBody>
      </p:sp>
      <p:sp>
        <p:nvSpPr>
          <p:cNvPr id="10" name="î$1íḑe"/>
          <p:cNvSpPr txBox="1"/>
          <p:nvPr/>
        </p:nvSpPr>
        <p:spPr>
          <a:xfrm>
            <a:off x="310524" y="2655911"/>
            <a:ext cx="2136407" cy="353865"/>
          </a:xfrm>
          <a:prstGeom prst="rect">
            <a:avLst/>
          </a:prstGeom>
          <a:noFill/>
        </p:spPr>
        <p:txBody>
          <a:bodyPr wrap="none" lIns="68463" tIns="34289" rIns="68463" bIns="34289" rtlCol="0" anchor="ctr">
            <a:normAutofit/>
          </a:bodyPr>
          <a:lstStyle/>
          <a:p>
            <a:pPr defTabSz="684530"/>
            <a:r>
              <a:rPr lang="en-US" altLang="zh-CN" sz="1200" b="1" dirty="0">
                <a:solidFill>
                  <a:srgbClr val="1B257E"/>
                </a:solidFill>
              </a:rPr>
              <a:t>3.</a:t>
            </a:r>
            <a:r>
              <a:rPr lang="zh-CN" altLang="en-US" sz="1200" b="1" dirty="0">
                <a:solidFill>
                  <a:srgbClr val="1B257E"/>
                </a:solidFill>
              </a:rPr>
              <a:t>评分项展示栏</a:t>
            </a:r>
            <a:endParaRPr lang="zh-CN" altLang="en-US" sz="1200" b="1" dirty="0">
              <a:solidFill>
                <a:srgbClr val="1B257E"/>
              </a:solidFill>
            </a:endParaRPr>
          </a:p>
        </p:txBody>
      </p:sp>
      <p:sp>
        <p:nvSpPr>
          <p:cNvPr id="6" name="页脚占位符 5"/>
          <p:cNvSpPr>
            <a:spLocks noGrp="1"/>
          </p:cNvSpPr>
          <p:nvPr>
            <p:ph type="ftr" sz="quarter" idx="11"/>
          </p:nvPr>
        </p:nvSpPr>
        <p:spPr/>
        <p:txBody>
          <a:bodyPr/>
          <a:lstStyle/>
          <a:p>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3743987" y="1910515"/>
            <a:ext cx="4064389" cy="671513"/>
          </a:xfrm>
        </p:spPr>
        <p:txBody>
          <a:bodyPr/>
          <a:lstStyle/>
          <a:p>
            <a:r>
              <a:rPr lang="zh-CN" altLang="en-US" dirty="0">
                <a:solidFill>
                  <a:schemeClr val="tx1"/>
                </a:solidFill>
              </a:rPr>
              <a:t>常用功能</a:t>
            </a:r>
            <a:endParaRPr lang="zh-CN" altLang="en-US" dirty="0">
              <a:solidFill>
                <a:schemeClr val="tx1"/>
              </a:solidFill>
            </a:endParaRPr>
          </a:p>
        </p:txBody>
      </p:sp>
      <p:sp>
        <p:nvSpPr>
          <p:cNvPr id="6" name="文本占位符 5"/>
          <p:cNvSpPr>
            <a:spLocks noGrp="1"/>
          </p:cNvSpPr>
          <p:nvPr>
            <p:ph type="body" idx="1"/>
          </p:nvPr>
        </p:nvSpPr>
        <p:spPr>
          <a:xfrm>
            <a:off x="3744806" y="2581989"/>
            <a:ext cx="4064389" cy="761717"/>
          </a:xfrm>
        </p:spPr>
        <p:txBody>
          <a:bodyPr>
            <a:normAutofit/>
          </a:bodyPr>
          <a:lstStyle/>
          <a:p>
            <a:pPr lvl="0"/>
            <a:r>
              <a:rPr lang="zh-CN" altLang="en-US" sz="1200" dirty="0"/>
              <a:t>评标过程中系统常用功能介绍</a:t>
            </a:r>
            <a:endParaRPr lang="zh-CN" altLang="en-US" sz="1200" dirty="0"/>
          </a:p>
        </p:txBody>
      </p:sp>
      <p:sp>
        <p:nvSpPr>
          <p:cNvPr id="9" name="文本框 8"/>
          <p:cNvSpPr txBox="1"/>
          <p:nvPr/>
        </p:nvSpPr>
        <p:spPr>
          <a:xfrm>
            <a:off x="1802948" y="2248920"/>
            <a:ext cx="767637" cy="667432"/>
          </a:xfrm>
          <a:prstGeom prst="rect">
            <a:avLst/>
          </a:prstGeom>
          <a:noFill/>
          <a:ln w="117475">
            <a:noFill/>
          </a:ln>
        </p:spPr>
        <p:txBody>
          <a:bodyPr wrap="none" lIns="68469" tIns="34289" rIns="68469" bIns="34289" rtlCol="0">
            <a:prstTxWarp prst="textPlain">
              <a:avLst/>
            </a:prstTxWarp>
            <a:spAutoFit/>
          </a:bodyPr>
          <a:lstStyle/>
          <a:p>
            <a:pPr defTabSz="684530"/>
            <a:r>
              <a:rPr lang="en-US" altLang="zh-CN" sz="1400" spc="75" dirty="0">
                <a:solidFill>
                  <a:srgbClr val="FFFFFF"/>
                </a:solidFill>
                <a:latin typeface="Impact" panose="020B0806030902050204" pitchFamily="34" charset="0"/>
                <a:cs typeface="Arial" panose="020B0604020202020204" pitchFamily="34" charset="0"/>
              </a:rPr>
              <a:t>/02</a:t>
            </a:r>
            <a:endParaRPr lang="zh-CN" altLang="en-US" sz="1400" spc="75" dirty="0">
              <a:solidFill>
                <a:srgbClr val="FFFFFF"/>
              </a:solidFill>
              <a:latin typeface="Impact" panose="020B0806030902050204" pitchFamily="34" charset="0"/>
              <a:cs typeface="Arial" panose="020B0604020202020204" pitchFamily="34" charset="0"/>
            </a:endParaRPr>
          </a:p>
        </p:txBody>
      </p:sp>
      <p:sp>
        <p:nvSpPr>
          <p:cNvPr id="11" name="页脚占位符 1"/>
          <p:cNvSpPr txBox="1"/>
          <p:nvPr/>
        </p:nvSpPr>
        <p:spPr>
          <a:xfrm>
            <a:off x="502510" y="4680348"/>
            <a:ext cx="3105151" cy="154786"/>
          </a:xfrm>
          <a:prstGeom prst="rect">
            <a:avLst/>
          </a:prstGeom>
        </p:spPr>
        <p:txBody>
          <a:bodyPr lIns="91394" tIns="45697" rIns="91394" bIns="45697"/>
          <a:lstStyle>
            <a:defPPr>
              <a:defRPr lang="zh-CN"/>
            </a:defPPr>
            <a:lvl1pPr marL="0" algn="l" defTabSz="913130" rtl="0" eaLnBrk="1" latinLnBrk="0" hangingPunct="1">
              <a:defRPr sz="1800" kern="1200">
                <a:solidFill>
                  <a:schemeClr val="tx1"/>
                </a:solidFill>
                <a:latin typeface="+mn-lt"/>
                <a:ea typeface="+mn-ea"/>
                <a:cs typeface="+mn-cs"/>
              </a:defRPr>
            </a:lvl1pPr>
            <a:lvl2pPr marL="456565" algn="l" defTabSz="913130" rtl="0" eaLnBrk="1" latinLnBrk="0" hangingPunct="1">
              <a:defRPr sz="1800" kern="1200">
                <a:solidFill>
                  <a:schemeClr val="tx1"/>
                </a:solidFill>
                <a:latin typeface="+mn-lt"/>
                <a:ea typeface="+mn-ea"/>
                <a:cs typeface="+mn-cs"/>
              </a:defRPr>
            </a:lvl2pPr>
            <a:lvl3pPr marL="913130" algn="l" defTabSz="913130" rtl="0" eaLnBrk="1" latinLnBrk="0" hangingPunct="1">
              <a:defRPr sz="1800" kern="1200">
                <a:solidFill>
                  <a:schemeClr val="tx1"/>
                </a:solidFill>
                <a:latin typeface="+mn-lt"/>
                <a:ea typeface="+mn-ea"/>
                <a:cs typeface="+mn-cs"/>
              </a:defRPr>
            </a:lvl3pPr>
            <a:lvl4pPr marL="1369695" algn="l" defTabSz="913130" rtl="0" eaLnBrk="1" latinLnBrk="0" hangingPunct="1">
              <a:defRPr sz="1800" kern="1200">
                <a:solidFill>
                  <a:schemeClr val="tx1"/>
                </a:solidFill>
                <a:latin typeface="+mn-lt"/>
                <a:ea typeface="+mn-ea"/>
                <a:cs typeface="+mn-cs"/>
              </a:defRPr>
            </a:lvl4pPr>
            <a:lvl5pPr marL="1826260" algn="l" defTabSz="913130" rtl="0" eaLnBrk="1" latinLnBrk="0" hangingPunct="1">
              <a:defRPr sz="1800" kern="1200">
                <a:solidFill>
                  <a:schemeClr val="tx1"/>
                </a:solidFill>
                <a:latin typeface="+mn-lt"/>
                <a:ea typeface="+mn-ea"/>
                <a:cs typeface="+mn-cs"/>
              </a:defRPr>
            </a:lvl5pPr>
            <a:lvl6pPr marL="2282825" algn="l" defTabSz="913130" rtl="0" eaLnBrk="1" latinLnBrk="0" hangingPunct="1">
              <a:defRPr sz="1800" kern="1200">
                <a:solidFill>
                  <a:schemeClr val="tx1"/>
                </a:solidFill>
                <a:latin typeface="+mn-lt"/>
                <a:ea typeface="+mn-ea"/>
                <a:cs typeface="+mn-cs"/>
              </a:defRPr>
            </a:lvl6pPr>
            <a:lvl7pPr marL="2738755" algn="l" defTabSz="913130" rtl="0" eaLnBrk="1" latinLnBrk="0" hangingPunct="1">
              <a:defRPr sz="1800" kern="1200">
                <a:solidFill>
                  <a:schemeClr val="tx1"/>
                </a:solidFill>
                <a:latin typeface="+mn-lt"/>
                <a:ea typeface="+mn-ea"/>
                <a:cs typeface="+mn-cs"/>
              </a:defRPr>
            </a:lvl7pPr>
            <a:lvl8pPr marL="3195320" algn="l" defTabSz="913130" rtl="0" eaLnBrk="1" latinLnBrk="0" hangingPunct="1">
              <a:defRPr sz="1800" kern="1200">
                <a:solidFill>
                  <a:schemeClr val="tx1"/>
                </a:solidFill>
                <a:latin typeface="+mn-lt"/>
                <a:ea typeface="+mn-ea"/>
                <a:cs typeface="+mn-cs"/>
              </a:defRPr>
            </a:lvl8pPr>
            <a:lvl9pPr marL="3651885" algn="l" defTabSz="913130" rtl="0" eaLnBrk="1" latinLnBrk="0" hangingPunct="1">
              <a:defRPr sz="1800" kern="1200">
                <a:solidFill>
                  <a:schemeClr val="tx1"/>
                </a:solidFill>
                <a:latin typeface="+mn-lt"/>
                <a:ea typeface="+mn-ea"/>
                <a:cs typeface="+mn-cs"/>
              </a:defRPr>
            </a:lvl9pPr>
          </a:lstStyle>
          <a:p>
            <a:r>
              <a:rPr lang="zh-CN" altLang="en-US" sz="800" dirty="0">
                <a:solidFill>
                  <a:srgbClr val="000000">
                    <a:lumMod val="50000"/>
                    <a:lumOff val="50000"/>
                  </a:srgbClr>
                </a:solidFill>
              </a:rPr>
              <a:t>甘肃中工国际招</a:t>
            </a:r>
            <a:r>
              <a:rPr lang="zh-CN" altLang="en-US" sz="800" dirty="0" smtClean="0">
                <a:solidFill>
                  <a:srgbClr val="000000">
                    <a:lumMod val="50000"/>
                    <a:lumOff val="50000"/>
                  </a:srgbClr>
                </a:solidFill>
              </a:rPr>
              <a:t>投标有限公司</a:t>
            </a:r>
            <a:r>
              <a:rPr lang="en-US" altLang="zh-CN" sz="800" dirty="0" smtClean="0">
                <a:solidFill>
                  <a:srgbClr val="000000">
                    <a:lumMod val="50000"/>
                    <a:lumOff val="50000"/>
                  </a:srgbClr>
                </a:solidFill>
              </a:rPr>
              <a:t>www.gscamce.com</a:t>
            </a:r>
            <a:endParaRPr lang="zh-CN" altLang="en-US" sz="800" dirty="0">
              <a:solidFill>
                <a:srgbClr val="000000">
                  <a:lumMod val="50000"/>
                  <a:lumOff val="50000"/>
                </a:srgb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a:bodyPr>
          <a:lstStyle/>
          <a:p>
            <a:r>
              <a:rPr lang="zh-CN" altLang="en-US" sz="2400" dirty="0"/>
              <a:t>常用功能</a:t>
            </a:r>
            <a:endParaRPr lang="zh-CN" altLang="en-US" sz="2400" dirty="0"/>
          </a:p>
        </p:txBody>
      </p:sp>
      <p:grpSp>
        <p:nvGrpSpPr>
          <p:cNvPr id="7" name="eba16b91-cf32-498a-969d-1506365b947c"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1"/>
            </p:custDataLst>
          </p:nvPr>
        </p:nvGrpSpPr>
        <p:grpSpPr>
          <a:xfrm>
            <a:off x="503636" y="1312432"/>
            <a:ext cx="8151603" cy="3084794"/>
            <a:chOff x="671512" y="1749909"/>
            <a:chExt cx="10868804" cy="4113058"/>
          </a:xfrm>
        </p:grpSpPr>
        <p:grpSp>
          <p:nvGrpSpPr>
            <p:cNvPr id="9" name="îṧľide"/>
            <p:cNvGrpSpPr/>
            <p:nvPr/>
          </p:nvGrpSpPr>
          <p:grpSpPr>
            <a:xfrm>
              <a:off x="671512" y="3664285"/>
              <a:ext cx="3691440" cy="973662"/>
              <a:chOff x="4042446" y="4917293"/>
              <a:chExt cx="3691440" cy="973662"/>
            </a:xfrm>
          </p:grpSpPr>
          <p:sp>
            <p:nvSpPr>
              <p:cNvPr id="28" name="îṩḷíḑè"/>
              <p:cNvSpPr/>
              <p:nvPr/>
            </p:nvSpPr>
            <p:spPr bwMode="auto">
              <a:xfrm>
                <a:off x="4042446" y="5283769"/>
                <a:ext cx="3691440" cy="607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spcBef>
                    <a:spcPct val="0"/>
                  </a:spcBef>
                </a:pPr>
                <a:r>
                  <a:rPr lang="zh-CN" altLang="en-US" sz="1100" dirty="0">
                    <a:solidFill>
                      <a:srgbClr val="000000"/>
                    </a:solidFill>
                  </a:rPr>
                  <a:t>评标主界面点击可见</a:t>
                </a:r>
                <a:endParaRPr lang="zh-CN" altLang="en-US" sz="1100" dirty="0">
                  <a:solidFill>
                    <a:srgbClr val="000000"/>
                  </a:solidFill>
                </a:endParaRPr>
              </a:p>
            </p:txBody>
          </p:sp>
          <p:sp>
            <p:nvSpPr>
              <p:cNvPr id="29" name="î$ļïdê"/>
              <p:cNvSpPr txBox="1"/>
              <p:nvPr/>
            </p:nvSpPr>
            <p:spPr bwMode="auto">
              <a:xfrm>
                <a:off x="4042446" y="4917293"/>
                <a:ext cx="3691440" cy="49244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0000" rIns="90000">
                <a:sp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zh-CN" altLang="en-US" b="1" dirty="0">
                    <a:solidFill>
                      <a:srgbClr val="000000"/>
                    </a:solidFill>
                  </a:rPr>
                  <a:t>相关文件查阅</a:t>
                </a:r>
                <a:endParaRPr lang="en-US" altLang="zh-CN" sz="1400" b="1" dirty="0">
                  <a:solidFill>
                    <a:srgbClr val="000000"/>
                  </a:solidFill>
                </a:endParaRPr>
              </a:p>
            </p:txBody>
          </p:sp>
        </p:grpSp>
        <p:cxnSp>
          <p:nvCxnSpPr>
            <p:cNvPr id="10" name="肘形连接符 4"/>
            <p:cNvCxnSpPr>
              <a:stCxn id="27" idx="1"/>
            </p:cNvCxnSpPr>
            <p:nvPr/>
          </p:nvCxnSpPr>
          <p:spPr>
            <a:xfrm rot="10800000" flipV="1">
              <a:off x="3719953" y="1980344"/>
              <a:ext cx="3202735" cy="1593056"/>
            </a:xfrm>
            <a:prstGeom prst="bentConnector3">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1" name="肘形连接符 5"/>
            <p:cNvCxnSpPr>
              <a:stCxn id="24" idx="1"/>
            </p:cNvCxnSpPr>
            <p:nvPr/>
          </p:nvCxnSpPr>
          <p:spPr>
            <a:xfrm rot="10800000">
              <a:off x="3720044" y="3573558"/>
              <a:ext cx="3094929" cy="2244"/>
            </a:xfrm>
            <a:prstGeom prst="bentConnector3">
              <a:avLst>
                <a:gd name="adj1" fmla="val 50000"/>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2" name="肘形连接符 6"/>
            <p:cNvCxnSpPr>
              <a:stCxn id="21" idx="1"/>
            </p:cNvCxnSpPr>
            <p:nvPr/>
          </p:nvCxnSpPr>
          <p:spPr>
            <a:xfrm rot="10800000">
              <a:off x="3719971" y="3573557"/>
              <a:ext cx="3185056" cy="1621052"/>
            </a:xfrm>
            <a:prstGeom prst="bentConnector3">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13" name="iSḻîdé"/>
            <p:cNvGrpSpPr/>
            <p:nvPr/>
          </p:nvGrpSpPr>
          <p:grpSpPr>
            <a:xfrm>
              <a:off x="6814972" y="1749909"/>
              <a:ext cx="4725344" cy="4113058"/>
              <a:chOff x="7292299" y="1749909"/>
              <a:chExt cx="4725344" cy="4113058"/>
            </a:xfrm>
          </p:grpSpPr>
          <p:grpSp>
            <p:nvGrpSpPr>
              <p:cNvPr id="14" name="îšlíḋè"/>
              <p:cNvGrpSpPr/>
              <p:nvPr/>
            </p:nvGrpSpPr>
            <p:grpSpPr>
              <a:xfrm>
                <a:off x="7400013" y="1749909"/>
                <a:ext cx="4597800" cy="1128374"/>
                <a:chOff x="7400013" y="2106140"/>
                <a:chExt cx="4597800" cy="1128374"/>
              </a:xfrm>
            </p:grpSpPr>
            <p:sp>
              <p:nvSpPr>
                <p:cNvPr id="25" name="î$ḻiḍê"/>
                <p:cNvSpPr/>
                <p:nvPr/>
              </p:nvSpPr>
              <p:spPr>
                <a:xfrm>
                  <a:off x="8616278" y="2106140"/>
                  <a:ext cx="3381535" cy="1128374"/>
                </a:xfrm>
                <a:prstGeom prst="snip2SameRect">
                  <a:avLst>
                    <a:gd name="adj1" fmla="val 0"/>
                    <a:gd name="adj2" fmla="val 0"/>
                  </a:avLst>
                </a:prstGeom>
                <a:ln>
                  <a:noFill/>
                </a:ln>
              </p:spPr>
              <p:txBody>
                <a:bodyPr wrap="square" anchor="t">
                  <a:normAutofit/>
                </a:bodyPr>
                <a:lstStyle/>
                <a:p>
                  <a:pPr marL="128270" indent="-128270" defTabSz="684530">
                    <a:lnSpc>
                      <a:spcPct val="160000"/>
                    </a:lnSpc>
                    <a:buFont typeface="Arial" panose="020B0604020202020204" pitchFamily="34" charset="0"/>
                    <a:buChar char="•"/>
                  </a:pPr>
                  <a:r>
                    <a:rPr lang="zh-CN" altLang="en-US" sz="1100" dirty="0">
                      <a:solidFill>
                        <a:srgbClr val="000000"/>
                      </a:solidFill>
                    </a:rPr>
                    <a:t>查阅开标记录表</a:t>
                  </a:r>
                  <a:endParaRPr lang="en-US" altLang="zh-CN" sz="1100" dirty="0">
                    <a:solidFill>
                      <a:srgbClr val="000000"/>
                    </a:solidFill>
                  </a:endParaRPr>
                </a:p>
              </p:txBody>
            </p:sp>
            <p:sp>
              <p:nvSpPr>
                <p:cNvPr id="27" name="î$ľídè"/>
                <p:cNvSpPr/>
                <p:nvPr/>
              </p:nvSpPr>
              <p:spPr bwMode="auto">
                <a:xfrm>
                  <a:off x="7400013" y="2143613"/>
                  <a:ext cx="1185891" cy="385921"/>
                </a:xfrm>
                <a:prstGeom prst="roundRect">
                  <a:avLst/>
                </a:prstGeom>
                <a:solidFill>
                  <a:schemeClr val="accent1"/>
                </a:solidFill>
                <a:ln w="38100">
                  <a:noFill/>
                </a:ln>
              </p:spPr>
              <p:style>
                <a:lnRef idx="2">
                  <a:schemeClr val="dk1"/>
                </a:lnRef>
                <a:fillRef idx="1">
                  <a:schemeClr val="lt1"/>
                </a:fillRef>
                <a:effectRef idx="0">
                  <a:schemeClr val="dk1"/>
                </a:effectRef>
                <a:fontRef idx="minor">
                  <a:schemeClr val="dk1"/>
                </a:fontRef>
              </p:style>
              <p:txBody>
                <a:bodyPr wrap="none" rtlCol="0" anchor="ctr">
                  <a:spAutoFit/>
                </a:bodyPr>
                <a:lstStyle/>
                <a:p>
                  <a:pPr algn="ctr" defTabSz="684530"/>
                  <a:r>
                    <a:rPr lang="zh-CN" altLang="en-US" sz="1100" b="1" dirty="0">
                      <a:solidFill>
                        <a:srgbClr val="FFFFFF"/>
                      </a:solidFill>
                    </a:rPr>
                    <a:t>开 标 记 录</a:t>
                  </a:r>
                  <a:endParaRPr lang="zh-CN" altLang="en-US" sz="1100" b="1" dirty="0">
                    <a:solidFill>
                      <a:srgbClr val="FFFFFF"/>
                    </a:solidFill>
                  </a:endParaRPr>
                </a:p>
              </p:txBody>
            </p:sp>
          </p:grpSp>
          <p:grpSp>
            <p:nvGrpSpPr>
              <p:cNvPr id="15" name="işḷîḍe"/>
              <p:cNvGrpSpPr/>
              <p:nvPr/>
            </p:nvGrpSpPr>
            <p:grpSpPr>
              <a:xfrm>
                <a:off x="7292299" y="3100098"/>
                <a:ext cx="4725344" cy="1128374"/>
                <a:chOff x="7292299" y="1860871"/>
                <a:chExt cx="4725344" cy="1128374"/>
              </a:xfrm>
            </p:grpSpPr>
            <p:sp>
              <p:nvSpPr>
                <p:cNvPr id="22" name="ïšlîḓé"/>
                <p:cNvSpPr/>
                <p:nvPr/>
              </p:nvSpPr>
              <p:spPr>
                <a:xfrm>
                  <a:off x="8636108" y="1860871"/>
                  <a:ext cx="3381535" cy="1128374"/>
                </a:xfrm>
                <a:prstGeom prst="snip2SameRect">
                  <a:avLst>
                    <a:gd name="adj1" fmla="val 0"/>
                    <a:gd name="adj2" fmla="val 0"/>
                  </a:avLst>
                </a:prstGeom>
                <a:ln>
                  <a:noFill/>
                </a:ln>
              </p:spPr>
              <p:txBody>
                <a:bodyPr wrap="square" anchor="t">
                  <a:noAutofit/>
                </a:bodyPr>
                <a:lstStyle/>
                <a:p>
                  <a:pPr marL="128270" indent="-128270" defTabSz="684530">
                    <a:lnSpc>
                      <a:spcPct val="160000"/>
                    </a:lnSpc>
                    <a:buFont typeface="Arial" panose="020B0604020202020204" pitchFamily="34" charset="0"/>
                    <a:buChar char="•"/>
                  </a:pPr>
                  <a:r>
                    <a:rPr lang="zh-CN" altLang="en-US" sz="1100" dirty="0">
                      <a:solidFill>
                        <a:srgbClr val="000000"/>
                      </a:solidFill>
                    </a:rPr>
                    <a:t>资格预审文件：为招标方制作的资格预审文件</a:t>
                  </a:r>
                  <a:endParaRPr lang="en-US" altLang="zh-CN" sz="1100" dirty="0">
                    <a:solidFill>
                      <a:srgbClr val="000000"/>
                    </a:solidFill>
                  </a:endParaRPr>
                </a:p>
                <a:p>
                  <a:pPr marL="128270" indent="-128270" defTabSz="684530">
                    <a:lnSpc>
                      <a:spcPct val="160000"/>
                    </a:lnSpc>
                    <a:buFont typeface="Arial" panose="020B0604020202020204" pitchFamily="34" charset="0"/>
                    <a:buChar char="•"/>
                  </a:pPr>
                  <a:r>
                    <a:rPr lang="zh-CN" altLang="en-US" sz="1100" dirty="0">
                      <a:solidFill>
                        <a:srgbClr val="000000"/>
                      </a:solidFill>
                    </a:rPr>
                    <a:t>资格预审申请文件：为投标方制作的资格预审申请文件</a:t>
                  </a:r>
                  <a:endParaRPr lang="en-US" altLang="zh-CN" sz="1100" dirty="0">
                    <a:solidFill>
                      <a:srgbClr val="000000"/>
                    </a:solidFill>
                  </a:endParaRPr>
                </a:p>
              </p:txBody>
            </p:sp>
            <p:sp>
              <p:nvSpPr>
                <p:cNvPr id="24" name="ïśḷïdê"/>
                <p:cNvSpPr/>
                <p:nvPr/>
              </p:nvSpPr>
              <p:spPr bwMode="auto">
                <a:xfrm>
                  <a:off x="7292299" y="2143612"/>
                  <a:ext cx="1401327" cy="385921"/>
                </a:xfrm>
                <a:prstGeom prst="roundRect">
                  <a:avLst/>
                </a:prstGeom>
                <a:solidFill>
                  <a:schemeClr val="accent2"/>
                </a:solidFill>
                <a:ln w="38100">
                  <a:noFill/>
                </a:ln>
              </p:spPr>
              <p:style>
                <a:lnRef idx="2">
                  <a:schemeClr val="dk1"/>
                </a:lnRef>
                <a:fillRef idx="1">
                  <a:schemeClr val="lt1"/>
                </a:fillRef>
                <a:effectRef idx="0">
                  <a:schemeClr val="dk1"/>
                </a:effectRef>
                <a:fontRef idx="minor">
                  <a:schemeClr val="dk1"/>
                </a:fontRef>
              </p:style>
              <p:txBody>
                <a:bodyPr wrap="none" rtlCol="0" anchor="ctr">
                  <a:spAutoFit/>
                </a:bodyPr>
                <a:lstStyle/>
                <a:p>
                  <a:pPr algn="ctr" defTabSz="684530"/>
                  <a:r>
                    <a:rPr lang="zh-CN" altLang="en-US" sz="1100" b="1" dirty="0">
                      <a:solidFill>
                        <a:srgbClr val="FFFFFF"/>
                      </a:solidFill>
                    </a:rPr>
                    <a:t>资格预审相关</a:t>
                  </a:r>
                  <a:endParaRPr lang="zh-CN" altLang="en-US" sz="1100" b="1" dirty="0">
                    <a:solidFill>
                      <a:srgbClr val="FFFFFF"/>
                    </a:solidFill>
                  </a:endParaRPr>
                </a:p>
              </p:txBody>
            </p:sp>
          </p:grpSp>
          <p:grpSp>
            <p:nvGrpSpPr>
              <p:cNvPr id="16" name="iŝḷîdè"/>
              <p:cNvGrpSpPr/>
              <p:nvPr/>
            </p:nvGrpSpPr>
            <p:grpSpPr>
              <a:xfrm>
                <a:off x="7382353" y="4734593"/>
                <a:ext cx="4635289" cy="1128374"/>
                <a:chOff x="7382353" y="1876561"/>
                <a:chExt cx="4635289" cy="1128374"/>
              </a:xfrm>
            </p:grpSpPr>
            <p:sp>
              <p:nvSpPr>
                <p:cNvPr id="19" name="iŝľïdé"/>
                <p:cNvSpPr/>
                <p:nvPr/>
              </p:nvSpPr>
              <p:spPr>
                <a:xfrm>
                  <a:off x="8636107" y="1876561"/>
                  <a:ext cx="3381535" cy="1128374"/>
                </a:xfrm>
                <a:prstGeom prst="snip2SameRect">
                  <a:avLst>
                    <a:gd name="adj1" fmla="val 0"/>
                    <a:gd name="adj2" fmla="val 0"/>
                  </a:avLst>
                </a:prstGeom>
                <a:ln>
                  <a:noFill/>
                </a:ln>
              </p:spPr>
              <p:txBody>
                <a:bodyPr wrap="square" anchor="t">
                  <a:noAutofit/>
                </a:bodyPr>
                <a:lstStyle/>
                <a:p>
                  <a:pPr marL="128270" indent="-128270" defTabSz="684530">
                    <a:lnSpc>
                      <a:spcPct val="160000"/>
                    </a:lnSpc>
                    <a:buFont typeface="Arial" panose="020B0604020202020204" pitchFamily="34" charset="0"/>
                    <a:buChar char="•"/>
                  </a:pPr>
                  <a:r>
                    <a:rPr lang="zh-CN" altLang="en-US" sz="1100" dirty="0">
                      <a:solidFill>
                        <a:srgbClr val="000000"/>
                      </a:solidFill>
                    </a:rPr>
                    <a:t>招投标文件查看：对比查看招标文件和投标文件</a:t>
                  </a:r>
                  <a:endParaRPr lang="en-US" altLang="zh-CN" sz="1100" dirty="0">
                    <a:solidFill>
                      <a:srgbClr val="000000"/>
                    </a:solidFill>
                  </a:endParaRPr>
                </a:p>
                <a:p>
                  <a:pPr marL="128270" indent="-128270" defTabSz="684530">
                    <a:lnSpc>
                      <a:spcPct val="160000"/>
                    </a:lnSpc>
                    <a:buFont typeface="Arial" panose="020B0604020202020204" pitchFamily="34" charset="0"/>
                    <a:buChar char="•"/>
                  </a:pPr>
                  <a:r>
                    <a:rPr lang="zh-CN" altLang="en-US" sz="1100" dirty="0">
                      <a:solidFill>
                        <a:srgbClr val="000000"/>
                      </a:solidFill>
                    </a:rPr>
                    <a:t>招标文件：单独查看招标文件</a:t>
                  </a:r>
                  <a:endParaRPr lang="en-US" altLang="zh-CN" sz="1100" dirty="0">
                    <a:solidFill>
                      <a:srgbClr val="000000"/>
                    </a:solidFill>
                  </a:endParaRPr>
                </a:p>
                <a:p>
                  <a:pPr marL="128270" indent="-128270" defTabSz="684530">
                    <a:lnSpc>
                      <a:spcPct val="160000"/>
                    </a:lnSpc>
                    <a:buFont typeface="Arial" panose="020B0604020202020204" pitchFamily="34" charset="0"/>
                    <a:buChar char="•"/>
                  </a:pPr>
                  <a:r>
                    <a:rPr lang="zh-CN" altLang="en-US" sz="1100" dirty="0">
                      <a:solidFill>
                        <a:srgbClr val="000000"/>
                      </a:solidFill>
                    </a:rPr>
                    <a:t>投标文件：单独查看投标文件</a:t>
                  </a:r>
                  <a:endParaRPr lang="en-US" altLang="zh-CN" sz="1100" dirty="0">
                    <a:solidFill>
                      <a:srgbClr val="000000"/>
                    </a:solidFill>
                  </a:endParaRPr>
                </a:p>
              </p:txBody>
            </p:sp>
            <p:sp>
              <p:nvSpPr>
                <p:cNvPr id="21" name="i$1ide"/>
                <p:cNvSpPr/>
                <p:nvPr/>
              </p:nvSpPr>
              <p:spPr bwMode="auto">
                <a:xfrm>
                  <a:off x="7382353" y="2143614"/>
                  <a:ext cx="1221080" cy="385921"/>
                </a:xfrm>
                <a:prstGeom prst="roundRect">
                  <a:avLst/>
                </a:prstGeom>
                <a:solidFill>
                  <a:schemeClr val="accent3"/>
                </a:solidFill>
                <a:ln w="38100">
                  <a:noFill/>
                </a:ln>
              </p:spPr>
              <p:style>
                <a:lnRef idx="2">
                  <a:schemeClr val="dk1"/>
                </a:lnRef>
                <a:fillRef idx="1">
                  <a:schemeClr val="lt1"/>
                </a:fillRef>
                <a:effectRef idx="0">
                  <a:schemeClr val="dk1"/>
                </a:effectRef>
                <a:fontRef idx="minor">
                  <a:schemeClr val="dk1"/>
                </a:fontRef>
              </p:style>
              <p:txBody>
                <a:bodyPr wrap="none" rtlCol="0" anchor="ctr">
                  <a:spAutoFit/>
                </a:bodyPr>
                <a:lstStyle/>
                <a:p>
                  <a:pPr algn="ctr" defTabSz="684530"/>
                  <a:r>
                    <a:rPr lang="zh-CN" altLang="en-US" sz="1100" b="1" dirty="0">
                      <a:solidFill>
                        <a:srgbClr val="FFFFFF"/>
                      </a:solidFill>
                    </a:rPr>
                    <a:t>招投标文件</a:t>
                  </a:r>
                  <a:endParaRPr lang="zh-CN" altLang="en-US" sz="1100" b="1" dirty="0">
                    <a:solidFill>
                      <a:srgbClr val="FFFFFF"/>
                    </a:solidFill>
                  </a:endParaRPr>
                </a:p>
              </p:txBody>
            </p:sp>
          </p:grpSp>
          <p:cxnSp>
            <p:nvCxnSpPr>
              <p:cNvPr id="17" name="直接连接符 16"/>
              <p:cNvCxnSpPr/>
              <p:nvPr/>
            </p:nvCxnSpPr>
            <p:spPr>
              <a:xfrm>
                <a:off x="8074238" y="2911843"/>
                <a:ext cx="3923577"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8074238" y="4550143"/>
                <a:ext cx="3923577"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grpSp>
      <p:pic>
        <p:nvPicPr>
          <p:cNvPr id="30" name="图片 29"/>
          <p:cNvPicPr>
            <a:picLocks noChangeAspect="1"/>
          </p:cNvPicPr>
          <p:nvPr/>
        </p:nvPicPr>
        <p:blipFill>
          <a:blip r:embed="rId2"/>
          <a:stretch>
            <a:fillRect/>
          </a:stretch>
        </p:blipFill>
        <p:spPr>
          <a:xfrm>
            <a:off x="776226" y="1371278"/>
            <a:ext cx="2035715" cy="1342857"/>
          </a:xfrm>
          <a:prstGeom prst="rect">
            <a:avLst/>
          </a:prstGeom>
        </p:spPr>
      </p:pic>
      <p:sp>
        <p:nvSpPr>
          <p:cNvPr id="2" name="页脚占位符 1"/>
          <p:cNvSpPr>
            <a:spLocks noGrp="1"/>
          </p:cNvSpPr>
          <p:nvPr>
            <p:ph type="ftr" sz="quarter" idx="11"/>
          </p:nvPr>
        </p:nvSpPr>
        <p:spPr/>
        <p:txBody>
          <a:bodyPr/>
          <a:lstStyle/>
          <a:p>
            <a:r>
              <a:rPr lang="zh-CN" altLang="en-US" smtClean="0">
                <a:solidFill>
                  <a:srgbClr val="000000">
                    <a:lumMod val="50000"/>
                    <a:lumOff val="50000"/>
                  </a:srgbClr>
                </a:solidFill>
              </a:rPr>
              <a:t>甘肃中工国际招投标有限公司</a:t>
            </a:r>
            <a:r>
              <a:rPr lang="en-US" altLang="zh-CN" smtClean="0">
                <a:solidFill>
                  <a:srgbClr val="000000">
                    <a:lumMod val="50000"/>
                    <a:lumOff val="50000"/>
                  </a:srgbClr>
                </a:solidFill>
              </a:rPr>
              <a:t>www.gscamce.com</a:t>
            </a:r>
            <a:endParaRPr lang="zh-CN" altLang="en-US" dirty="0">
              <a:solidFill>
                <a:srgbClr val="000000">
                  <a:lumMod val="50000"/>
                  <a:lumOff val="50000"/>
                </a:srgbClr>
              </a:solidFill>
            </a:endParaRPr>
          </a:p>
        </p:txBody>
      </p:sp>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ISLIDE.DIAGRAM" val="2383"/>
</p:tagLst>
</file>

<file path=ppt/tags/tag2.xml><?xml version="1.0" encoding="utf-8"?>
<p:tagLst xmlns:p="http://schemas.openxmlformats.org/presentationml/2006/main">
  <p:tag name="ISLIDE.DIAGRAM" val="eba16b91-cf32-498a-969d-1506365b947c"/>
</p:tagLst>
</file>

<file path=ppt/tags/tag3.xml><?xml version="1.0" encoding="utf-8"?>
<p:tagLst xmlns:p="http://schemas.openxmlformats.org/presentationml/2006/main">
  <p:tag name="ISLIDE.DIAGRAM" val="eba16b91-cf32-498a-969d-1506365b947c"/>
</p:tagLst>
</file>

<file path=ppt/tags/tag4.xml><?xml version="1.0" encoding="utf-8"?>
<p:tagLst xmlns:p="http://schemas.openxmlformats.org/presentationml/2006/main">
  <p:tag name="ISLIDE.DIAGRAM" val="eba16b91-cf32-498a-969d-1506365b947c"/>
</p:tagLst>
</file>

<file path=ppt/tags/tag5.xml><?xml version="1.0" encoding="utf-8"?>
<p:tagLst xmlns:p="http://schemas.openxmlformats.org/presentationml/2006/main">
  <p:tag name="ISLIDE.DIAGRAM" val="0f6fc6e5-a154-403d-8e74-746dcb1601e9"/>
</p:tagLst>
</file>

<file path=ppt/tags/tag6.xml><?xml version="1.0" encoding="utf-8"?>
<p:tagLst xmlns:p="http://schemas.openxmlformats.org/presentationml/2006/main">
  <p:tag name="ISLIDE.DIAGRAM" val="5b7040e3-f2f7-4b34-b7e6-4f725bc5ff82"/>
</p:tagLst>
</file>

<file path=ppt/tags/tag7.xml><?xml version="1.0" encoding="utf-8"?>
<p:tagLst xmlns:p="http://schemas.openxmlformats.org/presentationml/2006/main">
  <p:tag name="commondata" val="eyJoZGlkIjoiZDRlYmUyNWNjMWEzZmFiMjAyNzNmZGFmODZhMzI3ZGIifQ=="/>
</p:tagLst>
</file>

<file path=ppt/theme/theme1.xml><?xml version="1.0" encoding="utf-8"?>
<a:theme xmlns:a="http://schemas.openxmlformats.org/drawingml/2006/main" name="主题5">
  <a:themeElements>
    <a:clrScheme name="房利美">
      <a:dk1>
        <a:srgbClr val="000000"/>
      </a:dk1>
      <a:lt1>
        <a:srgbClr val="FFFFFF"/>
      </a:lt1>
      <a:dk2>
        <a:srgbClr val="768394"/>
      </a:dk2>
      <a:lt2>
        <a:srgbClr val="F0F0F0"/>
      </a:lt2>
      <a:accent1>
        <a:srgbClr val="05054F"/>
      </a:accent1>
      <a:accent2>
        <a:srgbClr val="1B257E"/>
      </a:accent2>
      <a:accent3>
        <a:srgbClr val="1753FF"/>
      </a:accent3>
      <a:accent4>
        <a:srgbClr val="475059"/>
      </a:accent4>
      <a:accent5>
        <a:srgbClr val="818D96"/>
      </a:accent5>
      <a:accent6>
        <a:srgbClr val="525252"/>
      </a:accent6>
      <a:hlink>
        <a:srgbClr val="4276AA"/>
      </a:hlink>
      <a:folHlink>
        <a:srgbClr val="BFBFBF"/>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9_主题5">
  <a:themeElements>
    <a:clrScheme name="房利美">
      <a:dk1>
        <a:srgbClr val="000000"/>
      </a:dk1>
      <a:lt1>
        <a:srgbClr val="FFFFFF"/>
      </a:lt1>
      <a:dk2>
        <a:srgbClr val="768394"/>
      </a:dk2>
      <a:lt2>
        <a:srgbClr val="F0F0F0"/>
      </a:lt2>
      <a:accent1>
        <a:srgbClr val="05054F"/>
      </a:accent1>
      <a:accent2>
        <a:srgbClr val="1B257E"/>
      </a:accent2>
      <a:accent3>
        <a:srgbClr val="1753FF"/>
      </a:accent3>
      <a:accent4>
        <a:srgbClr val="475059"/>
      </a:accent4>
      <a:accent5>
        <a:srgbClr val="818D96"/>
      </a:accent5>
      <a:accent6>
        <a:srgbClr val="525252"/>
      </a:accent6>
      <a:hlink>
        <a:srgbClr val="4276AA"/>
      </a:hlink>
      <a:folHlink>
        <a:srgbClr val="BFBFBF"/>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10_主题5">
  <a:themeElements>
    <a:clrScheme name="房利美">
      <a:dk1>
        <a:srgbClr val="000000"/>
      </a:dk1>
      <a:lt1>
        <a:srgbClr val="FFFFFF"/>
      </a:lt1>
      <a:dk2>
        <a:srgbClr val="768394"/>
      </a:dk2>
      <a:lt2>
        <a:srgbClr val="F0F0F0"/>
      </a:lt2>
      <a:accent1>
        <a:srgbClr val="05054F"/>
      </a:accent1>
      <a:accent2>
        <a:srgbClr val="1B257E"/>
      </a:accent2>
      <a:accent3>
        <a:srgbClr val="1753FF"/>
      </a:accent3>
      <a:accent4>
        <a:srgbClr val="475059"/>
      </a:accent4>
      <a:accent5>
        <a:srgbClr val="818D96"/>
      </a:accent5>
      <a:accent6>
        <a:srgbClr val="525252"/>
      </a:accent6>
      <a:hlink>
        <a:srgbClr val="4276AA"/>
      </a:hlink>
      <a:folHlink>
        <a:srgbClr val="BFBFBF"/>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11_主题5">
  <a:themeElements>
    <a:clrScheme name="房利美">
      <a:dk1>
        <a:srgbClr val="000000"/>
      </a:dk1>
      <a:lt1>
        <a:srgbClr val="FFFFFF"/>
      </a:lt1>
      <a:dk2>
        <a:srgbClr val="768394"/>
      </a:dk2>
      <a:lt2>
        <a:srgbClr val="F0F0F0"/>
      </a:lt2>
      <a:accent1>
        <a:srgbClr val="05054F"/>
      </a:accent1>
      <a:accent2>
        <a:srgbClr val="1B257E"/>
      </a:accent2>
      <a:accent3>
        <a:srgbClr val="1753FF"/>
      </a:accent3>
      <a:accent4>
        <a:srgbClr val="475059"/>
      </a:accent4>
      <a:accent5>
        <a:srgbClr val="818D96"/>
      </a:accent5>
      <a:accent6>
        <a:srgbClr val="525252"/>
      </a:accent6>
      <a:hlink>
        <a:srgbClr val="4276AA"/>
      </a:hlink>
      <a:folHlink>
        <a:srgbClr val="BFBFBF"/>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12_主题5">
  <a:themeElements>
    <a:clrScheme name="房利美">
      <a:dk1>
        <a:srgbClr val="000000"/>
      </a:dk1>
      <a:lt1>
        <a:srgbClr val="FFFFFF"/>
      </a:lt1>
      <a:dk2>
        <a:srgbClr val="768394"/>
      </a:dk2>
      <a:lt2>
        <a:srgbClr val="F0F0F0"/>
      </a:lt2>
      <a:accent1>
        <a:srgbClr val="05054F"/>
      </a:accent1>
      <a:accent2>
        <a:srgbClr val="1B257E"/>
      </a:accent2>
      <a:accent3>
        <a:srgbClr val="1753FF"/>
      </a:accent3>
      <a:accent4>
        <a:srgbClr val="475059"/>
      </a:accent4>
      <a:accent5>
        <a:srgbClr val="818D96"/>
      </a:accent5>
      <a:accent6>
        <a:srgbClr val="525252"/>
      </a:accent6>
      <a:hlink>
        <a:srgbClr val="4276AA"/>
      </a:hlink>
      <a:folHlink>
        <a:srgbClr val="BFBFBF"/>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主题5">
  <a:themeElements>
    <a:clrScheme name="房利美">
      <a:dk1>
        <a:srgbClr val="000000"/>
      </a:dk1>
      <a:lt1>
        <a:srgbClr val="FFFFFF"/>
      </a:lt1>
      <a:dk2>
        <a:srgbClr val="768394"/>
      </a:dk2>
      <a:lt2>
        <a:srgbClr val="F0F0F0"/>
      </a:lt2>
      <a:accent1>
        <a:srgbClr val="05054F"/>
      </a:accent1>
      <a:accent2>
        <a:srgbClr val="1B257E"/>
      </a:accent2>
      <a:accent3>
        <a:srgbClr val="1753FF"/>
      </a:accent3>
      <a:accent4>
        <a:srgbClr val="475059"/>
      </a:accent4>
      <a:accent5>
        <a:srgbClr val="818D96"/>
      </a:accent5>
      <a:accent6>
        <a:srgbClr val="525252"/>
      </a:accent6>
      <a:hlink>
        <a:srgbClr val="4276AA"/>
      </a:hlink>
      <a:folHlink>
        <a:srgbClr val="BFBFBF"/>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主题5">
  <a:themeElements>
    <a:clrScheme name="房利美">
      <a:dk1>
        <a:srgbClr val="000000"/>
      </a:dk1>
      <a:lt1>
        <a:srgbClr val="FFFFFF"/>
      </a:lt1>
      <a:dk2>
        <a:srgbClr val="768394"/>
      </a:dk2>
      <a:lt2>
        <a:srgbClr val="F0F0F0"/>
      </a:lt2>
      <a:accent1>
        <a:srgbClr val="05054F"/>
      </a:accent1>
      <a:accent2>
        <a:srgbClr val="1B257E"/>
      </a:accent2>
      <a:accent3>
        <a:srgbClr val="1753FF"/>
      </a:accent3>
      <a:accent4>
        <a:srgbClr val="475059"/>
      </a:accent4>
      <a:accent5>
        <a:srgbClr val="818D96"/>
      </a:accent5>
      <a:accent6>
        <a:srgbClr val="525252"/>
      </a:accent6>
      <a:hlink>
        <a:srgbClr val="4276AA"/>
      </a:hlink>
      <a:folHlink>
        <a:srgbClr val="BFBFBF"/>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主题5">
  <a:themeElements>
    <a:clrScheme name="房利美">
      <a:dk1>
        <a:srgbClr val="000000"/>
      </a:dk1>
      <a:lt1>
        <a:srgbClr val="FFFFFF"/>
      </a:lt1>
      <a:dk2>
        <a:srgbClr val="768394"/>
      </a:dk2>
      <a:lt2>
        <a:srgbClr val="F0F0F0"/>
      </a:lt2>
      <a:accent1>
        <a:srgbClr val="05054F"/>
      </a:accent1>
      <a:accent2>
        <a:srgbClr val="1B257E"/>
      </a:accent2>
      <a:accent3>
        <a:srgbClr val="1753FF"/>
      </a:accent3>
      <a:accent4>
        <a:srgbClr val="475059"/>
      </a:accent4>
      <a:accent5>
        <a:srgbClr val="818D96"/>
      </a:accent5>
      <a:accent6>
        <a:srgbClr val="525252"/>
      </a:accent6>
      <a:hlink>
        <a:srgbClr val="4276AA"/>
      </a:hlink>
      <a:folHlink>
        <a:srgbClr val="BFBFBF"/>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主题5">
  <a:themeElements>
    <a:clrScheme name="房利美">
      <a:dk1>
        <a:srgbClr val="000000"/>
      </a:dk1>
      <a:lt1>
        <a:srgbClr val="FFFFFF"/>
      </a:lt1>
      <a:dk2>
        <a:srgbClr val="768394"/>
      </a:dk2>
      <a:lt2>
        <a:srgbClr val="F0F0F0"/>
      </a:lt2>
      <a:accent1>
        <a:srgbClr val="05054F"/>
      </a:accent1>
      <a:accent2>
        <a:srgbClr val="1B257E"/>
      </a:accent2>
      <a:accent3>
        <a:srgbClr val="1753FF"/>
      </a:accent3>
      <a:accent4>
        <a:srgbClr val="475059"/>
      </a:accent4>
      <a:accent5>
        <a:srgbClr val="818D96"/>
      </a:accent5>
      <a:accent6>
        <a:srgbClr val="525252"/>
      </a:accent6>
      <a:hlink>
        <a:srgbClr val="4276AA"/>
      </a:hlink>
      <a:folHlink>
        <a:srgbClr val="BFBFBF"/>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5_主题5">
  <a:themeElements>
    <a:clrScheme name="房利美">
      <a:dk1>
        <a:srgbClr val="000000"/>
      </a:dk1>
      <a:lt1>
        <a:srgbClr val="FFFFFF"/>
      </a:lt1>
      <a:dk2>
        <a:srgbClr val="768394"/>
      </a:dk2>
      <a:lt2>
        <a:srgbClr val="F0F0F0"/>
      </a:lt2>
      <a:accent1>
        <a:srgbClr val="05054F"/>
      </a:accent1>
      <a:accent2>
        <a:srgbClr val="1B257E"/>
      </a:accent2>
      <a:accent3>
        <a:srgbClr val="1753FF"/>
      </a:accent3>
      <a:accent4>
        <a:srgbClr val="475059"/>
      </a:accent4>
      <a:accent5>
        <a:srgbClr val="818D96"/>
      </a:accent5>
      <a:accent6>
        <a:srgbClr val="525252"/>
      </a:accent6>
      <a:hlink>
        <a:srgbClr val="4276AA"/>
      </a:hlink>
      <a:folHlink>
        <a:srgbClr val="BFBFBF"/>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6_主题5">
  <a:themeElements>
    <a:clrScheme name="房利美">
      <a:dk1>
        <a:srgbClr val="000000"/>
      </a:dk1>
      <a:lt1>
        <a:srgbClr val="FFFFFF"/>
      </a:lt1>
      <a:dk2>
        <a:srgbClr val="768394"/>
      </a:dk2>
      <a:lt2>
        <a:srgbClr val="F0F0F0"/>
      </a:lt2>
      <a:accent1>
        <a:srgbClr val="05054F"/>
      </a:accent1>
      <a:accent2>
        <a:srgbClr val="1B257E"/>
      </a:accent2>
      <a:accent3>
        <a:srgbClr val="1753FF"/>
      </a:accent3>
      <a:accent4>
        <a:srgbClr val="475059"/>
      </a:accent4>
      <a:accent5>
        <a:srgbClr val="818D96"/>
      </a:accent5>
      <a:accent6>
        <a:srgbClr val="525252"/>
      </a:accent6>
      <a:hlink>
        <a:srgbClr val="4276AA"/>
      </a:hlink>
      <a:folHlink>
        <a:srgbClr val="BFBFBF"/>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7_主题5">
  <a:themeElements>
    <a:clrScheme name="房利美">
      <a:dk1>
        <a:srgbClr val="000000"/>
      </a:dk1>
      <a:lt1>
        <a:srgbClr val="FFFFFF"/>
      </a:lt1>
      <a:dk2>
        <a:srgbClr val="768394"/>
      </a:dk2>
      <a:lt2>
        <a:srgbClr val="F0F0F0"/>
      </a:lt2>
      <a:accent1>
        <a:srgbClr val="05054F"/>
      </a:accent1>
      <a:accent2>
        <a:srgbClr val="1B257E"/>
      </a:accent2>
      <a:accent3>
        <a:srgbClr val="1753FF"/>
      </a:accent3>
      <a:accent4>
        <a:srgbClr val="475059"/>
      </a:accent4>
      <a:accent5>
        <a:srgbClr val="818D96"/>
      </a:accent5>
      <a:accent6>
        <a:srgbClr val="525252"/>
      </a:accent6>
      <a:hlink>
        <a:srgbClr val="4276AA"/>
      </a:hlink>
      <a:folHlink>
        <a:srgbClr val="BFBFBF"/>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8_主题5">
  <a:themeElements>
    <a:clrScheme name="房利美">
      <a:dk1>
        <a:srgbClr val="000000"/>
      </a:dk1>
      <a:lt1>
        <a:srgbClr val="FFFFFF"/>
      </a:lt1>
      <a:dk2>
        <a:srgbClr val="768394"/>
      </a:dk2>
      <a:lt2>
        <a:srgbClr val="F0F0F0"/>
      </a:lt2>
      <a:accent1>
        <a:srgbClr val="05054F"/>
      </a:accent1>
      <a:accent2>
        <a:srgbClr val="1B257E"/>
      </a:accent2>
      <a:accent3>
        <a:srgbClr val="1753FF"/>
      </a:accent3>
      <a:accent4>
        <a:srgbClr val="475059"/>
      </a:accent4>
      <a:accent5>
        <a:srgbClr val="818D96"/>
      </a:accent5>
      <a:accent6>
        <a:srgbClr val="525252"/>
      </a:accent6>
      <a:hlink>
        <a:srgbClr val="4276AA"/>
      </a:hlink>
      <a:folHlink>
        <a:srgbClr val="BFBFBF"/>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房利美">
    <a:dk1>
      <a:srgbClr val="000000"/>
    </a:dk1>
    <a:lt1>
      <a:srgbClr val="FFFFFF"/>
    </a:lt1>
    <a:dk2>
      <a:srgbClr val="768394"/>
    </a:dk2>
    <a:lt2>
      <a:srgbClr val="F0F0F0"/>
    </a:lt2>
    <a:accent1>
      <a:srgbClr val="05054F"/>
    </a:accent1>
    <a:accent2>
      <a:srgbClr val="1B257E"/>
    </a:accent2>
    <a:accent3>
      <a:srgbClr val="1753FF"/>
    </a:accent3>
    <a:accent4>
      <a:srgbClr val="475059"/>
    </a:accent4>
    <a:accent5>
      <a:srgbClr val="818D96"/>
    </a:accent5>
    <a:accent6>
      <a:srgbClr val="525252"/>
    </a:accent6>
    <a:hlink>
      <a:srgbClr val="4276AA"/>
    </a:hlink>
    <a:folHlink>
      <a:srgbClr val="BFBFBF"/>
    </a:folHlink>
  </a:clrScheme>
</a:themeOverride>
</file>

<file path=ppt/theme/themeOverride2.xml><?xml version="1.0" encoding="utf-8"?>
<a:themeOverride xmlns:a="http://schemas.openxmlformats.org/drawingml/2006/main">
  <a:clrScheme name="房利美">
    <a:dk1>
      <a:srgbClr val="000000"/>
    </a:dk1>
    <a:lt1>
      <a:srgbClr val="FFFFFF"/>
    </a:lt1>
    <a:dk2>
      <a:srgbClr val="768394"/>
    </a:dk2>
    <a:lt2>
      <a:srgbClr val="F0F0F0"/>
    </a:lt2>
    <a:accent1>
      <a:srgbClr val="05054F"/>
    </a:accent1>
    <a:accent2>
      <a:srgbClr val="1B257E"/>
    </a:accent2>
    <a:accent3>
      <a:srgbClr val="1753FF"/>
    </a:accent3>
    <a:accent4>
      <a:srgbClr val="475059"/>
    </a:accent4>
    <a:accent5>
      <a:srgbClr val="818D96"/>
    </a:accent5>
    <a:accent6>
      <a:srgbClr val="525252"/>
    </a:accent6>
    <a:hlink>
      <a:srgbClr val="4276AA"/>
    </a:hlink>
    <a:folHlink>
      <a:srgbClr val="BFBFBF"/>
    </a:folHlink>
  </a:clrScheme>
</a:themeOverride>
</file>

<file path=ppt/theme/themeOverride3.xml><?xml version="1.0" encoding="utf-8"?>
<a:themeOverride xmlns:a="http://schemas.openxmlformats.org/drawingml/2006/main">
  <a:clrScheme name="房利美">
    <a:dk1>
      <a:srgbClr val="000000"/>
    </a:dk1>
    <a:lt1>
      <a:srgbClr val="FFFFFF"/>
    </a:lt1>
    <a:dk2>
      <a:srgbClr val="768394"/>
    </a:dk2>
    <a:lt2>
      <a:srgbClr val="F0F0F0"/>
    </a:lt2>
    <a:accent1>
      <a:srgbClr val="05054F"/>
    </a:accent1>
    <a:accent2>
      <a:srgbClr val="1B257E"/>
    </a:accent2>
    <a:accent3>
      <a:srgbClr val="1753FF"/>
    </a:accent3>
    <a:accent4>
      <a:srgbClr val="475059"/>
    </a:accent4>
    <a:accent5>
      <a:srgbClr val="818D96"/>
    </a:accent5>
    <a:accent6>
      <a:srgbClr val="525252"/>
    </a:accent6>
    <a:hlink>
      <a:srgbClr val="4276AA"/>
    </a:hlink>
    <a:folHlink>
      <a:srgbClr val="BFBFBF"/>
    </a:folHlink>
  </a:clrScheme>
</a:themeOverride>
</file>

<file path=ppt/theme/themeOverride4.xml><?xml version="1.0" encoding="utf-8"?>
<a:themeOverride xmlns:a="http://schemas.openxmlformats.org/drawingml/2006/main">
  <a:clrScheme name="房利美">
    <a:dk1>
      <a:srgbClr val="000000"/>
    </a:dk1>
    <a:lt1>
      <a:srgbClr val="FFFFFF"/>
    </a:lt1>
    <a:dk2>
      <a:srgbClr val="768394"/>
    </a:dk2>
    <a:lt2>
      <a:srgbClr val="F0F0F0"/>
    </a:lt2>
    <a:accent1>
      <a:srgbClr val="05054F"/>
    </a:accent1>
    <a:accent2>
      <a:srgbClr val="1B257E"/>
    </a:accent2>
    <a:accent3>
      <a:srgbClr val="1753FF"/>
    </a:accent3>
    <a:accent4>
      <a:srgbClr val="475059"/>
    </a:accent4>
    <a:accent5>
      <a:srgbClr val="818D96"/>
    </a:accent5>
    <a:accent6>
      <a:srgbClr val="525252"/>
    </a:accent6>
    <a:hlink>
      <a:srgbClr val="4276AA"/>
    </a:hlink>
    <a:folHlink>
      <a:srgbClr val="BFBFBF"/>
    </a:folHlink>
  </a:clrScheme>
</a:themeOverride>
</file>

<file path=ppt/theme/themeOverride5.xml><?xml version="1.0" encoding="utf-8"?>
<a:themeOverride xmlns:a="http://schemas.openxmlformats.org/drawingml/2006/main">
  <a:clrScheme name="房利美">
    <a:dk1>
      <a:srgbClr val="000000"/>
    </a:dk1>
    <a:lt1>
      <a:srgbClr val="FFFFFF"/>
    </a:lt1>
    <a:dk2>
      <a:srgbClr val="768394"/>
    </a:dk2>
    <a:lt2>
      <a:srgbClr val="F0F0F0"/>
    </a:lt2>
    <a:accent1>
      <a:srgbClr val="05054F"/>
    </a:accent1>
    <a:accent2>
      <a:srgbClr val="1B257E"/>
    </a:accent2>
    <a:accent3>
      <a:srgbClr val="1753FF"/>
    </a:accent3>
    <a:accent4>
      <a:srgbClr val="475059"/>
    </a:accent4>
    <a:accent5>
      <a:srgbClr val="818D96"/>
    </a:accent5>
    <a:accent6>
      <a:srgbClr val="525252"/>
    </a:accent6>
    <a:hlink>
      <a:srgbClr val="4276AA"/>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0</TotalTime>
  <Words>2434</Words>
  <Application>WPS 演示</Application>
  <PresentationFormat>全屏显示(16:9)</PresentationFormat>
  <Paragraphs>367</Paragraphs>
  <Slides>20</Slides>
  <Notes>3</Notes>
  <HiddenSlides>0</HiddenSlides>
  <MMClips>0</MMClips>
  <ScaleCrop>false</ScaleCrop>
  <HeadingPairs>
    <vt:vector size="6" baseType="variant">
      <vt:variant>
        <vt:lpstr>已用的字体</vt:lpstr>
      </vt:variant>
      <vt:variant>
        <vt:i4>12</vt:i4>
      </vt:variant>
      <vt:variant>
        <vt:lpstr>主题</vt:lpstr>
      </vt:variant>
      <vt:variant>
        <vt:i4>13</vt:i4>
      </vt:variant>
      <vt:variant>
        <vt:lpstr>幻灯片标题</vt:lpstr>
      </vt:variant>
      <vt:variant>
        <vt:i4>20</vt:i4>
      </vt:variant>
    </vt:vector>
  </HeadingPairs>
  <TitlesOfParts>
    <vt:vector size="45" baseType="lpstr">
      <vt:lpstr>Arial</vt:lpstr>
      <vt:lpstr>宋体</vt:lpstr>
      <vt:lpstr>Wingdings</vt:lpstr>
      <vt:lpstr>Impact</vt:lpstr>
      <vt:lpstr>华文琥珀</vt:lpstr>
      <vt:lpstr>华文行楷</vt:lpstr>
      <vt:lpstr>华文新魏</vt:lpstr>
      <vt:lpstr>华文隶书</vt:lpstr>
      <vt:lpstr>华文楷体</vt:lpstr>
      <vt:lpstr>微软雅黑</vt:lpstr>
      <vt:lpstr>Arial Unicode MS</vt:lpstr>
      <vt:lpstr>Calibri</vt:lpstr>
      <vt:lpstr>主题5</vt:lpstr>
      <vt:lpstr>1_主题5</vt:lpstr>
      <vt:lpstr>2_主题5</vt:lpstr>
      <vt:lpstr>3_主题5</vt:lpstr>
      <vt:lpstr>4_主题5</vt:lpstr>
      <vt:lpstr>5_主题5</vt:lpstr>
      <vt:lpstr>6_主题5</vt:lpstr>
      <vt:lpstr>7_主题5</vt:lpstr>
      <vt:lpstr>8_主题5</vt:lpstr>
      <vt:lpstr>9_主题5</vt:lpstr>
      <vt:lpstr>10_主题5</vt:lpstr>
      <vt:lpstr>11_主题5</vt:lpstr>
      <vt:lpstr>12_主题5</vt:lpstr>
      <vt:lpstr>甘肃中工电子评标系统</vt:lpstr>
      <vt:lpstr>PowerPoint 演示文稿</vt:lpstr>
      <vt:lpstr>PowerPoint 演示文稿</vt:lpstr>
      <vt:lpstr>PowerPoint 演示文稿</vt:lpstr>
      <vt:lpstr>软件介绍---组长录入评委信息</vt:lpstr>
      <vt:lpstr>软件介绍---评标主界面介绍</vt:lpstr>
      <vt:lpstr>系统界面——评标操作界面</vt:lpstr>
      <vt:lpstr>常用功能</vt:lpstr>
      <vt:lpstr>常用功能</vt:lpstr>
      <vt:lpstr>常用功能</vt:lpstr>
      <vt:lpstr>其他功能</vt:lpstr>
      <vt:lpstr>评标流程</vt:lpstr>
      <vt:lpstr>评标通用流程</vt:lpstr>
      <vt:lpstr>评标流程—评标准备</vt:lpstr>
      <vt:lpstr>评标流程—初步评审</vt:lpstr>
      <vt:lpstr>评标流程—详细评审</vt:lpstr>
      <vt:lpstr>评标流程—评标结束</vt:lpstr>
      <vt:lpstr>三类流程更正机制</vt:lpstr>
      <vt:lpstr>问题答疑</vt:lpstr>
      <vt:lpstr>感谢观看.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小橙子</dc:creator>
  <cp:lastModifiedBy>Administrator</cp:lastModifiedBy>
  <cp:revision>34</cp:revision>
  <dcterms:created xsi:type="dcterms:W3CDTF">2023-10-29T13:24:00Z</dcterms:created>
  <dcterms:modified xsi:type="dcterms:W3CDTF">2023-11-03T02:36:30Z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45A30DD243E6411DAC00C74DD460EAA7_12</vt:lpwstr>
  </property>
  <property fmtid="{D5CDD505-2E9C-101B-9397-08002B2CF9AE}" pid="3" name="KSOProductBuildVer">
    <vt:lpwstr>2052-12.1.0.15712</vt:lpwstr>
  </property>
</Properties>
</file>